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sldIdLst>
    <p:sldId id="284" r:id="rId5"/>
    <p:sldId id="301" r:id="rId6"/>
    <p:sldId id="302" r:id="rId7"/>
    <p:sldId id="300" r:id="rId8"/>
    <p:sldId id="341" r:id="rId9"/>
    <p:sldId id="332" r:id="rId10"/>
    <p:sldId id="305" r:id="rId11"/>
    <p:sldId id="346" r:id="rId12"/>
    <p:sldId id="342" r:id="rId13"/>
    <p:sldId id="343" r:id="rId14"/>
    <p:sldId id="344" r:id="rId15"/>
    <p:sldId id="345" r:id="rId16"/>
    <p:sldId id="336" r:id="rId17"/>
    <p:sldId id="337" r:id="rId18"/>
    <p:sldId id="338" r:id="rId19"/>
    <p:sldId id="339" r:id="rId20"/>
    <p:sldId id="340" r:id="rId21"/>
    <p:sldId id="34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1EA"/>
    <a:srgbClr val="666666"/>
    <a:srgbClr val="FF7C80"/>
    <a:srgbClr val="FF0000"/>
    <a:srgbClr val="99FF99"/>
    <a:srgbClr val="FFFF99"/>
    <a:srgbClr val="FFFFFF"/>
    <a:srgbClr val="FCFDFE"/>
    <a:srgbClr val="3A82AF"/>
    <a:srgbClr val="0067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B7A96E-A018-4DE3-907E-D05774361804}" v="396" dt="2021-04-12T13:34:36.3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15" autoAdjust="0"/>
    <p:restoredTop sz="95214" autoAdjust="0"/>
  </p:normalViewPr>
  <p:slideViewPr>
    <p:cSldViewPr snapToGrid="0">
      <p:cViewPr>
        <p:scale>
          <a:sx n="66" d="100"/>
          <a:sy n="66" d="100"/>
        </p:scale>
        <p:origin x="900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rio Pasquali" userId="38e23add-208a-40ab-8757-9b606f6bf5b9" providerId="ADAL" clId="{7DB7A96E-A018-4DE3-907E-D05774361804}"/>
    <pc:docChg chg="undo custSel addSld delSld modSld sldOrd">
      <pc:chgData name="Dario Pasquali" userId="38e23add-208a-40ab-8757-9b606f6bf5b9" providerId="ADAL" clId="{7DB7A96E-A018-4DE3-907E-D05774361804}" dt="2021-04-12T13:40:30.217" v="5070" actId="1036"/>
      <pc:docMkLst>
        <pc:docMk/>
      </pc:docMkLst>
      <pc:sldChg chg="modSp mod">
        <pc:chgData name="Dario Pasquali" userId="38e23add-208a-40ab-8757-9b606f6bf5b9" providerId="ADAL" clId="{7DB7A96E-A018-4DE3-907E-D05774361804}" dt="2021-04-12T05:15:54.757" v="342" actId="20577"/>
        <pc:sldMkLst>
          <pc:docMk/>
          <pc:sldMk cId="3647883299" sldId="284"/>
        </pc:sldMkLst>
        <pc:spChg chg="mod">
          <ac:chgData name="Dario Pasquali" userId="38e23add-208a-40ab-8757-9b606f6bf5b9" providerId="ADAL" clId="{7DB7A96E-A018-4DE3-907E-D05774361804}" dt="2021-04-12T05:15:54.757" v="342" actId="20577"/>
          <ac:spMkLst>
            <pc:docMk/>
            <pc:sldMk cId="3647883299" sldId="284"/>
            <ac:spMk id="8" creationId="{9148A320-FB17-44E0-B7B2-29862289D9F0}"/>
          </ac:spMkLst>
        </pc:spChg>
      </pc:sldChg>
      <pc:sldChg chg="addSp delSp modSp mod">
        <pc:chgData name="Dario Pasquali" userId="38e23add-208a-40ab-8757-9b606f6bf5b9" providerId="ADAL" clId="{7DB7A96E-A018-4DE3-907E-D05774361804}" dt="2021-04-12T13:34:29.651" v="4702" actId="20577"/>
        <pc:sldMkLst>
          <pc:docMk/>
          <pc:sldMk cId="1591048471" sldId="300"/>
        </pc:sldMkLst>
        <pc:spChg chg="del">
          <ac:chgData name="Dario Pasquali" userId="38e23add-208a-40ab-8757-9b606f6bf5b9" providerId="ADAL" clId="{7DB7A96E-A018-4DE3-907E-D05774361804}" dt="2021-04-12T05:16:06.063" v="345" actId="478"/>
          <ac:spMkLst>
            <pc:docMk/>
            <pc:sldMk cId="1591048471" sldId="300"/>
            <ac:spMk id="8" creationId="{9148A320-FB17-44E0-B7B2-29862289D9F0}"/>
          </ac:spMkLst>
        </pc:spChg>
        <pc:spChg chg="add mod">
          <ac:chgData name="Dario Pasquali" userId="38e23add-208a-40ab-8757-9b606f6bf5b9" providerId="ADAL" clId="{7DB7A96E-A018-4DE3-907E-D05774361804}" dt="2021-04-12T07:51:11.715" v="2760" actId="1035"/>
          <ac:spMkLst>
            <pc:docMk/>
            <pc:sldMk cId="1591048471" sldId="300"/>
            <ac:spMk id="9" creationId="{841D9A85-5624-4EF0-BA33-8649C571BD9C}"/>
          </ac:spMkLst>
        </pc:spChg>
        <pc:spChg chg="add mod">
          <ac:chgData name="Dario Pasquali" userId="38e23add-208a-40ab-8757-9b606f6bf5b9" providerId="ADAL" clId="{7DB7A96E-A018-4DE3-907E-D05774361804}" dt="2021-04-12T13:34:29.651" v="4702" actId="20577"/>
          <ac:spMkLst>
            <pc:docMk/>
            <pc:sldMk cId="1591048471" sldId="300"/>
            <ac:spMk id="11" creationId="{772770AA-E85B-44C7-9D45-57CB9D87EFC4}"/>
          </ac:spMkLst>
        </pc:spChg>
        <pc:spChg chg="mod">
          <ac:chgData name="Dario Pasquali" userId="38e23add-208a-40ab-8757-9b606f6bf5b9" providerId="ADAL" clId="{7DB7A96E-A018-4DE3-907E-D05774361804}" dt="2021-04-12T07:51:48.237" v="2763" actId="20577"/>
          <ac:spMkLst>
            <pc:docMk/>
            <pc:sldMk cId="1591048471" sldId="300"/>
            <ac:spMk id="14" creationId="{52A1A9F4-3A6C-4F81-A8E9-E774FB49F761}"/>
          </ac:spMkLst>
        </pc:spChg>
        <pc:spChg chg="mod">
          <ac:chgData name="Dario Pasquali" userId="38e23add-208a-40ab-8757-9b606f6bf5b9" providerId="ADAL" clId="{7DB7A96E-A018-4DE3-907E-D05774361804}" dt="2021-04-12T07:52:14.869" v="2817" actId="20577"/>
          <ac:spMkLst>
            <pc:docMk/>
            <pc:sldMk cId="1591048471" sldId="300"/>
            <ac:spMk id="15" creationId="{39018814-6BA5-48B6-89C5-3C4F05B9A636}"/>
          </ac:spMkLst>
        </pc:spChg>
        <pc:spChg chg="mod">
          <ac:chgData name="Dario Pasquali" userId="38e23add-208a-40ab-8757-9b606f6bf5b9" providerId="ADAL" clId="{7DB7A96E-A018-4DE3-907E-D05774361804}" dt="2021-04-12T07:51:11.715" v="2760" actId="1035"/>
          <ac:spMkLst>
            <pc:docMk/>
            <pc:sldMk cId="1591048471" sldId="300"/>
            <ac:spMk id="16" creationId="{896212FE-B3D4-4846-8B9C-8665DA5FA8F2}"/>
          </ac:spMkLst>
        </pc:spChg>
      </pc:sldChg>
      <pc:sldChg chg="delSp mod ord">
        <pc:chgData name="Dario Pasquali" userId="38e23add-208a-40ab-8757-9b606f6bf5b9" providerId="ADAL" clId="{7DB7A96E-A018-4DE3-907E-D05774361804}" dt="2021-04-12T05:15:58.426" v="343" actId="478"/>
        <pc:sldMkLst>
          <pc:docMk/>
          <pc:sldMk cId="3270858840" sldId="301"/>
        </pc:sldMkLst>
        <pc:spChg chg="del">
          <ac:chgData name="Dario Pasquali" userId="38e23add-208a-40ab-8757-9b606f6bf5b9" providerId="ADAL" clId="{7DB7A96E-A018-4DE3-907E-D05774361804}" dt="2021-04-12T05:15:58.426" v="343" actId="478"/>
          <ac:spMkLst>
            <pc:docMk/>
            <pc:sldMk cId="3270858840" sldId="301"/>
            <ac:spMk id="8" creationId="{9148A320-FB17-44E0-B7B2-29862289D9F0}"/>
          </ac:spMkLst>
        </pc:spChg>
      </pc:sldChg>
      <pc:sldChg chg="delSp mod ord">
        <pc:chgData name="Dario Pasquali" userId="38e23add-208a-40ab-8757-9b606f6bf5b9" providerId="ADAL" clId="{7DB7A96E-A018-4DE3-907E-D05774361804}" dt="2021-04-12T05:16:02.098" v="344" actId="478"/>
        <pc:sldMkLst>
          <pc:docMk/>
          <pc:sldMk cId="2840821580" sldId="302"/>
        </pc:sldMkLst>
        <pc:spChg chg="del">
          <ac:chgData name="Dario Pasquali" userId="38e23add-208a-40ab-8757-9b606f6bf5b9" providerId="ADAL" clId="{7DB7A96E-A018-4DE3-907E-D05774361804}" dt="2021-04-12T05:16:02.098" v="344" actId="478"/>
          <ac:spMkLst>
            <pc:docMk/>
            <pc:sldMk cId="2840821580" sldId="302"/>
            <ac:spMk id="8" creationId="{9148A320-FB17-44E0-B7B2-29862289D9F0}"/>
          </ac:spMkLst>
        </pc:spChg>
      </pc:sldChg>
      <pc:sldChg chg="del">
        <pc:chgData name="Dario Pasquali" userId="38e23add-208a-40ab-8757-9b606f6bf5b9" providerId="ADAL" clId="{7DB7A96E-A018-4DE3-907E-D05774361804}" dt="2021-04-12T05:07:30.374" v="158" actId="47"/>
        <pc:sldMkLst>
          <pc:docMk/>
          <pc:sldMk cId="1384165347" sldId="303"/>
        </pc:sldMkLst>
      </pc:sldChg>
      <pc:sldChg chg="del">
        <pc:chgData name="Dario Pasquali" userId="38e23add-208a-40ab-8757-9b606f6bf5b9" providerId="ADAL" clId="{7DB7A96E-A018-4DE3-907E-D05774361804}" dt="2021-04-12T05:07:35.811" v="159" actId="47"/>
        <pc:sldMkLst>
          <pc:docMk/>
          <pc:sldMk cId="2702456198" sldId="304"/>
        </pc:sldMkLst>
      </pc:sldChg>
      <pc:sldChg chg="addSp delSp modSp mod addAnim delAnim modAnim">
        <pc:chgData name="Dario Pasquali" userId="38e23add-208a-40ab-8757-9b606f6bf5b9" providerId="ADAL" clId="{7DB7A96E-A018-4DE3-907E-D05774361804}" dt="2021-04-12T07:42:34.434" v="2738" actId="20577"/>
        <pc:sldMkLst>
          <pc:docMk/>
          <pc:sldMk cId="2887384267" sldId="305"/>
        </pc:sldMkLst>
        <pc:spChg chg="del">
          <ac:chgData name="Dario Pasquali" userId="38e23add-208a-40ab-8757-9b606f6bf5b9" providerId="ADAL" clId="{7DB7A96E-A018-4DE3-907E-D05774361804}" dt="2021-04-12T05:15:43.020" v="338" actId="478"/>
          <ac:spMkLst>
            <pc:docMk/>
            <pc:sldMk cId="2887384267" sldId="305"/>
            <ac:spMk id="8" creationId="{9148A320-FB17-44E0-B7B2-29862289D9F0}"/>
          </ac:spMkLst>
        </pc:spChg>
        <pc:spChg chg="mod">
          <ac:chgData name="Dario Pasquali" userId="38e23add-208a-40ab-8757-9b606f6bf5b9" providerId="ADAL" clId="{7DB7A96E-A018-4DE3-907E-D05774361804}" dt="2021-04-12T07:42:34.434" v="2738" actId="20577"/>
          <ac:spMkLst>
            <pc:docMk/>
            <pc:sldMk cId="2887384267" sldId="305"/>
            <ac:spMk id="10" creationId="{9AD9390B-748C-4B75-85C0-657D8F40915B}"/>
          </ac:spMkLst>
        </pc:spChg>
        <pc:spChg chg="add del mod">
          <ac:chgData name="Dario Pasquali" userId="38e23add-208a-40ab-8757-9b606f6bf5b9" providerId="ADAL" clId="{7DB7A96E-A018-4DE3-907E-D05774361804}" dt="2021-04-12T07:41:48.141" v="2727" actId="478"/>
          <ac:spMkLst>
            <pc:docMk/>
            <pc:sldMk cId="2887384267" sldId="305"/>
            <ac:spMk id="11" creationId="{85566EDB-14EA-4D87-A5B5-76FA6A9FD430}"/>
          </ac:spMkLst>
        </pc:spChg>
        <pc:spChg chg="add del mod">
          <ac:chgData name="Dario Pasquali" userId="38e23add-208a-40ab-8757-9b606f6bf5b9" providerId="ADAL" clId="{7DB7A96E-A018-4DE3-907E-D05774361804}" dt="2021-04-12T07:41:48.141" v="2727" actId="478"/>
          <ac:spMkLst>
            <pc:docMk/>
            <pc:sldMk cId="2887384267" sldId="305"/>
            <ac:spMk id="12" creationId="{842680FC-17E3-47F6-B783-F710BEEA2FB2}"/>
          </ac:spMkLst>
        </pc:spChg>
        <pc:spChg chg="add del mod">
          <ac:chgData name="Dario Pasquali" userId="38e23add-208a-40ab-8757-9b606f6bf5b9" providerId="ADAL" clId="{7DB7A96E-A018-4DE3-907E-D05774361804}" dt="2021-04-12T07:41:48.141" v="2727" actId="478"/>
          <ac:spMkLst>
            <pc:docMk/>
            <pc:sldMk cId="2887384267" sldId="305"/>
            <ac:spMk id="13" creationId="{ED99B286-494D-4FAE-B177-9DD82E4E1014}"/>
          </ac:spMkLst>
        </pc:spChg>
        <pc:spChg chg="add del mod">
          <ac:chgData name="Dario Pasquali" userId="38e23add-208a-40ab-8757-9b606f6bf5b9" providerId="ADAL" clId="{7DB7A96E-A018-4DE3-907E-D05774361804}" dt="2021-04-12T07:22:45.404" v="2704" actId="478"/>
          <ac:spMkLst>
            <pc:docMk/>
            <pc:sldMk cId="2887384267" sldId="305"/>
            <ac:spMk id="14" creationId="{918F2645-A9C0-41F9-A28E-7C6B6806E0A7}"/>
          </ac:spMkLst>
        </pc:spChg>
        <pc:spChg chg="mod ord">
          <ac:chgData name="Dario Pasquali" userId="38e23add-208a-40ab-8757-9b606f6bf5b9" providerId="ADAL" clId="{7DB7A96E-A018-4DE3-907E-D05774361804}" dt="2021-04-12T07:42:15.112" v="2735" actId="14100"/>
          <ac:spMkLst>
            <pc:docMk/>
            <pc:sldMk cId="2887384267" sldId="305"/>
            <ac:spMk id="15" creationId="{F92C2E87-E593-4EAC-8863-786521A3E864}"/>
          </ac:spMkLst>
        </pc:spChg>
        <pc:spChg chg="add del mod">
          <ac:chgData name="Dario Pasquali" userId="38e23add-208a-40ab-8757-9b606f6bf5b9" providerId="ADAL" clId="{7DB7A96E-A018-4DE3-907E-D05774361804}" dt="2021-04-12T07:41:48.141" v="2727" actId="478"/>
          <ac:spMkLst>
            <pc:docMk/>
            <pc:sldMk cId="2887384267" sldId="305"/>
            <ac:spMk id="16" creationId="{455220CC-AE91-4817-9247-78E3E720659A}"/>
          </ac:spMkLst>
        </pc:spChg>
        <pc:spChg chg="add del mod">
          <ac:chgData name="Dario Pasquali" userId="38e23add-208a-40ab-8757-9b606f6bf5b9" providerId="ADAL" clId="{7DB7A96E-A018-4DE3-907E-D05774361804}" dt="2021-04-12T07:41:48.141" v="2727" actId="478"/>
          <ac:spMkLst>
            <pc:docMk/>
            <pc:sldMk cId="2887384267" sldId="305"/>
            <ac:spMk id="35" creationId="{4F8F7FEA-A227-4B99-A487-5FBA3818C9BC}"/>
          </ac:spMkLst>
        </pc:spChg>
        <pc:spChg chg="add del mod">
          <ac:chgData name="Dario Pasquali" userId="38e23add-208a-40ab-8757-9b606f6bf5b9" providerId="ADAL" clId="{7DB7A96E-A018-4DE3-907E-D05774361804}" dt="2021-04-12T07:19:46.451" v="2497" actId="478"/>
          <ac:spMkLst>
            <pc:docMk/>
            <pc:sldMk cId="2887384267" sldId="305"/>
            <ac:spMk id="46" creationId="{B03CF2D4-D215-4FC3-9131-38DA15AAE2A4}"/>
          </ac:spMkLst>
        </pc:spChg>
        <pc:spChg chg="add del mod">
          <ac:chgData name="Dario Pasquali" userId="38e23add-208a-40ab-8757-9b606f6bf5b9" providerId="ADAL" clId="{7DB7A96E-A018-4DE3-907E-D05774361804}" dt="2021-04-12T07:19:46.451" v="2497" actId="478"/>
          <ac:spMkLst>
            <pc:docMk/>
            <pc:sldMk cId="2887384267" sldId="305"/>
            <ac:spMk id="47" creationId="{690D2FD0-40AE-4A32-9421-D49CED853296}"/>
          </ac:spMkLst>
        </pc:spChg>
        <pc:picChg chg="add mod">
          <ac:chgData name="Dario Pasquali" userId="38e23add-208a-40ab-8757-9b606f6bf5b9" providerId="ADAL" clId="{7DB7A96E-A018-4DE3-907E-D05774361804}" dt="2021-04-12T07:42:19.147" v="2737" actId="14100"/>
          <ac:picMkLst>
            <pc:docMk/>
            <pc:sldMk cId="2887384267" sldId="305"/>
            <ac:picMk id="3" creationId="{A56DC429-8A69-400B-8FD1-B98237BCA013}"/>
          </ac:picMkLst>
        </pc:picChg>
      </pc:sldChg>
      <pc:sldChg chg="del">
        <pc:chgData name="Dario Pasquali" userId="38e23add-208a-40ab-8757-9b606f6bf5b9" providerId="ADAL" clId="{7DB7A96E-A018-4DE3-907E-D05774361804}" dt="2021-04-12T05:08:37.293" v="222" actId="47"/>
        <pc:sldMkLst>
          <pc:docMk/>
          <pc:sldMk cId="3408285679" sldId="306"/>
        </pc:sldMkLst>
      </pc:sldChg>
      <pc:sldChg chg="delSp modSp del mod ord">
        <pc:chgData name="Dario Pasquali" userId="38e23add-208a-40ab-8757-9b606f6bf5b9" providerId="ADAL" clId="{7DB7A96E-A018-4DE3-907E-D05774361804}" dt="2021-04-12T07:51:20.824" v="2762" actId="47"/>
        <pc:sldMkLst>
          <pc:docMk/>
          <pc:sldMk cId="3987982926" sldId="307"/>
        </pc:sldMkLst>
        <pc:spChg chg="del">
          <ac:chgData name="Dario Pasquali" userId="38e23add-208a-40ab-8757-9b606f6bf5b9" providerId="ADAL" clId="{7DB7A96E-A018-4DE3-907E-D05774361804}" dt="2021-04-12T05:15:47.665" v="339" actId="478"/>
          <ac:spMkLst>
            <pc:docMk/>
            <pc:sldMk cId="3987982926" sldId="307"/>
            <ac:spMk id="8" creationId="{9148A320-FB17-44E0-B7B2-29862289D9F0}"/>
          </ac:spMkLst>
        </pc:spChg>
        <pc:spChg chg="mod">
          <ac:chgData name="Dario Pasquali" userId="38e23add-208a-40ab-8757-9b606f6bf5b9" providerId="ADAL" clId="{7DB7A96E-A018-4DE3-907E-D05774361804}" dt="2021-04-12T05:08:50.839" v="236" actId="20577"/>
          <ac:spMkLst>
            <pc:docMk/>
            <pc:sldMk cId="3987982926" sldId="307"/>
            <ac:spMk id="10" creationId="{9AD9390B-748C-4B75-85C0-657D8F40915B}"/>
          </ac:spMkLst>
        </pc:spChg>
      </pc:sldChg>
      <pc:sldChg chg="del">
        <pc:chgData name="Dario Pasquali" userId="38e23add-208a-40ab-8757-9b606f6bf5b9" providerId="ADAL" clId="{7DB7A96E-A018-4DE3-907E-D05774361804}" dt="2021-04-12T05:09:01.707" v="237" actId="47"/>
        <pc:sldMkLst>
          <pc:docMk/>
          <pc:sldMk cId="220307835" sldId="308"/>
        </pc:sldMkLst>
      </pc:sldChg>
      <pc:sldChg chg="del">
        <pc:chgData name="Dario Pasquali" userId="38e23add-208a-40ab-8757-9b606f6bf5b9" providerId="ADAL" clId="{7DB7A96E-A018-4DE3-907E-D05774361804}" dt="2021-04-12T05:09:05.519" v="239" actId="47"/>
        <pc:sldMkLst>
          <pc:docMk/>
          <pc:sldMk cId="3065458875" sldId="309"/>
        </pc:sldMkLst>
      </pc:sldChg>
      <pc:sldChg chg="del">
        <pc:chgData name="Dario Pasquali" userId="38e23add-208a-40ab-8757-9b606f6bf5b9" providerId="ADAL" clId="{7DB7A96E-A018-4DE3-907E-D05774361804}" dt="2021-04-12T05:09:03.426" v="238" actId="47"/>
        <pc:sldMkLst>
          <pc:docMk/>
          <pc:sldMk cId="3714597116" sldId="310"/>
        </pc:sldMkLst>
      </pc:sldChg>
      <pc:sldChg chg="del">
        <pc:chgData name="Dario Pasquali" userId="38e23add-208a-40ab-8757-9b606f6bf5b9" providerId="ADAL" clId="{7DB7A96E-A018-4DE3-907E-D05774361804}" dt="2021-04-12T05:09:06.738" v="240" actId="47"/>
        <pc:sldMkLst>
          <pc:docMk/>
          <pc:sldMk cId="2638718078" sldId="311"/>
        </pc:sldMkLst>
      </pc:sldChg>
      <pc:sldChg chg="del">
        <pc:chgData name="Dario Pasquali" userId="38e23add-208a-40ab-8757-9b606f6bf5b9" providerId="ADAL" clId="{7DB7A96E-A018-4DE3-907E-D05774361804}" dt="2021-04-12T05:09:08.004" v="241" actId="47"/>
        <pc:sldMkLst>
          <pc:docMk/>
          <pc:sldMk cId="2344090736" sldId="312"/>
        </pc:sldMkLst>
      </pc:sldChg>
      <pc:sldChg chg="del">
        <pc:chgData name="Dario Pasquali" userId="38e23add-208a-40ab-8757-9b606f6bf5b9" providerId="ADAL" clId="{7DB7A96E-A018-4DE3-907E-D05774361804}" dt="2021-04-12T05:09:09.019" v="242" actId="47"/>
        <pc:sldMkLst>
          <pc:docMk/>
          <pc:sldMk cId="1505671356" sldId="313"/>
        </pc:sldMkLst>
      </pc:sldChg>
      <pc:sldChg chg="del">
        <pc:chgData name="Dario Pasquali" userId="38e23add-208a-40ab-8757-9b606f6bf5b9" providerId="ADAL" clId="{7DB7A96E-A018-4DE3-907E-D05774361804}" dt="2021-04-12T05:09:14.051" v="243" actId="47"/>
        <pc:sldMkLst>
          <pc:docMk/>
          <pc:sldMk cId="1449706652" sldId="314"/>
        </pc:sldMkLst>
      </pc:sldChg>
      <pc:sldChg chg="del">
        <pc:chgData name="Dario Pasquali" userId="38e23add-208a-40ab-8757-9b606f6bf5b9" providerId="ADAL" clId="{7DB7A96E-A018-4DE3-907E-D05774361804}" dt="2021-04-12T05:09:18.988" v="244" actId="47"/>
        <pc:sldMkLst>
          <pc:docMk/>
          <pc:sldMk cId="1535364534" sldId="315"/>
        </pc:sldMkLst>
      </pc:sldChg>
      <pc:sldChg chg="del">
        <pc:chgData name="Dario Pasquali" userId="38e23add-208a-40ab-8757-9b606f6bf5b9" providerId="ADAL" clId="{7DB7A96E-A018-4DE3-907E-D05774361804}" dt="2021-04-12T05:09:23.019" v="245" actId="47"/>
        <pc:sldMkLst>
          <pc:docMk/>
          <pc:sldMk cId="3500653140" sldId="316"/>
        </pc:sldMkLst>
      </pc:sldChg>
      <pc:sldChg chg="del">
        <pc:chgData name="Dario Pasquali" userId="38e23add-208a-40ab-8757-9b606f6bf5b9" providerId="ADAL" clId="{7DB7A96E-A018-4DE3-907E-D05774361804}" dt="2021-04-12T05:09:24.129" v="246" actId="47"/>
        <pc:sldMkLst>
          <pc:docMk/>
          <pc:sldMk cId="128068449" sldId="318"/>
        </pc:sldMkLst>
      </pc:sldChg>
      <pc:sldChg chg="del">
        <pc:chgData name="Dario Pasquali" userId="38e23add-208a-40ab-8757-9b606f6bf5b9" providerId="ADAL" clId="{7DB7A96E-A018-4DE3-907E-D05774361804}" dt="2021-04-12T05:09:27.629" v="247" actId="47"/>
        <pc:sldMkLst>
          <pc:docMk/>
          <pc:sldMk cId="719921854" sldId="319"/>
        </pc:sldMkLst>
      </pc:sldChg>
      <pc:sldChg chg="del">
        <pc:chgData name="Dario Pasquali" userId="38e23add-208a-40ab-8757-9b606f6bf5b9" providerId="ADAL" clId="{7DB7A96E-A018-4DE3-907E-D05774361804}" dt="2021-04-12T05:09:28.066" v="248" actId="47"/>
        <pc:sldMkLst>
          <pc:docMk/>
          <pc:sldMk cId="3094084858" sldId="320"/>
        </pc:sldMkLst>
      </pc:sldChg>
      <pc:sldChg chg="del">
        <pc:chgData name="Dario Pasquali" userId="38e23add-208a-40ab-8757-9b606f6bf5b9" providerId="ADAL" clId="{7DB7A96E-A018-4DE3-907E-D05774361804}" dt="2021-04-12T05:09:28.769" v="249" actId="47"/>
        <pc:sldMkLst>
          <pc:docMk/>
          <pc:sldMk cId="1546888178" sldId="321"/>
        </pc:sldMkLst>
      </pc:sldChg>
      <pc:sldChg chg="del">
        <pc:chgData name="Dario Pasquali" userId="38e23add-208a-40ab-8757-9b606f6bf5b9" providerId="ADAL" clId="{7DB7A96E-A018-4DE3-907E-D05774361804}" dt="2021-04-12T05:09:31.832" v="250" actId="47"/>
        <pc:sldMkLst>
          <pc:docMk/>
          <pc:sldMk cId="747670326" sldId="322"/>
        </pc:sldMkLst>
      </pc:sldChg>
      <pc:sldChg chg="del">
        <pc:chgData name="Dario Pasquali" userId="38e23add-208a-40ab-8757-9b606f6bf5b9" providerId="ADAL" clId="{7DB7A96E-A018-4DE3-907E-D05774361804}" dt="2021-04-12T05:09:37.347" v="251" actId="47"/>
        <pc:sldMkLst>
          <pc:docMk/>
          <pc:sldMk cId="2694687988" sldId="323"/>
        </pc:sldMkLst>
      </pc:sldChg>
      <pc:sldChg chg="del">
        <pc:chgData name="Dario Pasquali" userId="38e23add-208a-40ab-8757-9b606f6bf5b9" providerId="ADAL" clId="{7DB7A96E-A018-4DE3-907E-D05774361804}" dt="2021-04-12T05:09:43.597" v="252" actId="47"/>
        <pc:sldMkLst>
          <pc:docMk/>
          <pc:sldMk cId="1445595474" sldId="324"/>
        </pc:sldMkLst>
      </pc:sldChg>
      <pc:sldChg chg="del">
        <pc:chgData name="Dario Pasquali" userId="38e23add-208a-40ab-8757-9b606f6bf5b9" providerId="ADAL" clId="{7DB7A96E-A018-4DE3-907E-D05774361804}" dt="2021-04-12T05:09:48.519" v="253" actId="47"/>
        <pc:sldMkLst>
          <pc:docMk/>
          <pc:sldMk cId="1991293592" sldId="325"/>
        </pc:sldMkLst>
      </pc:sldChg>
      <pc:sldChg chg="del">
        <pc:chgData name="Dario Pasquali" userId="38e23add-208a-40ab-8757-9b606f6bf5b9" providerId="ADAL" clId="{7DB7A96E-A018-4DE3-907E-D05774361804}" dt="2021-04-12T05:09:49.801" v="254" actId="47"/>
        <pc:sldMkLst>
          <pc:docMk/>
          <pc:sldMk cId="2491969808" sldId="326"/>
        </pc:sldMkLst>
      </pc:sldChg>
      <pc:sldChg chg="del">
        <pc:chgData name="Dario Pasquali" userId="38e23add-208a-40ab-8757-9b606f6bf5b9" providerId="ADAL" clId="{7DB7A96E-A018-4DE3-907E-D05774361804}" dt="2021-04-12T05:09:50.254" v="255" actId="47"/>
        <pc:sldMkLst>
          <pc:docMk/>
          <pc:sldMk cId="4207549134" sldId="327"/>
        </pc:sldMkLst>
      </pc:sldChg>
      <pc:sldChg chg="del">
        <pc:chgData name="Dario Pasquali" userId="38e23add-208a-40ab-8757-9b606f6bf5b9" providerId="ADAL" clId="{7DB7A96E-A018-4DE3-907E-D05774361804}" dt="2021-04-12T05:09:50.925" v="256" actId="47"/>
        <pc:sldMkLst>
          <pc:docMk/>
          <pc:sldMk cId="3028436014" sldId="328"/>
        </pc:sldMkLst>
      </pc:sldChg>
      <pc:sldChg chg="del">
        <pc:chgData name="Dario Pasquali" userId="38e23add-208a-40ab-8757-9b606f6bf5b9" providerId="ADAL" clId="{7DB7A96E-A018-4DE3-907E-D05774361804}" dt="2021-04-12T05:09:51.394" v="257" actId="47"/>
        <pc:sldMkLst>
          <pc:docMk/>
          <pc:sldMk cId="2168185413" sldId="329"/>
        </pc:sldMkLst>
      </pc:sldChg>
      <pc:sldChg chg="del">
        <pc:chgData name="Dario Pasquali" userId="38e23add-208a-40ab-8757-9b606f6bf5b9" providerId="ADAL" clId="{7DB7A96E-A018-4DE3-907E-D05774361804}" dt="2021-04-12T05:09:51.910" v="258" actId="47"/>
        <pc:sldMkLst>
          <pc:docMk/>
          <pc:sldMk cId="2794796107" sldId="330"/>
        </pc:sldMkLst>
      </pc:sldChg>
      <pc:sldChg chg="del">
        <pc:chgData name="Dario Pasquali" userId="38e23add-208a-40ab-8757-9b606f6bf5b9" providerId="ADAL" clId="{7DB7A96E-A018-4DE3-907E-D05774361804}" dt="2021-04-12T05:09:53.410" v="259" actId="47"/>
        <pc:sldMkLst>
          <pc:docMk/>
          <pc:sldMk cId="2614445668" sldId="331"/>
        </pc:sldMkLst>
      </pc:sldChg>
      <pc:sldChg chg="addSp delSp modSp mod ord modAnim">
        <pc:chgData name="Dario Pasquali" userId="38e23add-208a-40ab-8757-9b606f6bf5b9" providerId="ADAL" clId="{7DB7A96E-A018-4DE3-907E-D05774361804}" dt="2021-04-12T09:42:59.705" v="4415" actId="1076"/>
        <pc:sldMkLst>
          <pc:docMk/>
          <pc:sldMk cId="2669062502" sldId="332"/>
        </pc:sldMkLst>
        <pc:spChg chg="add del mod">
          <ac:chgData name="Dario Pasquali" userId="38e23add-208a-40ab-8757-9b606f6bf5b9" providerId="ADAL" clId="{7DB7A96E-A018-4DE3-907E-D05774361804}" dt="2021-04-12T06:26:10.322" v="1352" actId="478"/>
          <ac:spMkLst>
            <pc:docMk/>
            <pc:sldMk cId="2669062502" sldId="332"/>
            <ac:spMk id="2" creationId="{1F501535-0F17-43E8-8E9E-0D8AD1A748D7}"/>
          </ac:spMkLst>
        </pc:spChg>
        <pc:spChg chg="del">
          <ac:chgData name="Dario Pasquali" userId="38e23add-208a-40ab-8757-9b606f6bf5b9" providerId="ADAL" clId="{7DB7A96E-A018-4DE3-907E-D05774361804}" dt="2021-04-12T06:20:31.360" v="1086" actId="478"/>
          <ac:spMkLst>
            <pc:docMk/>
            <pc:sldMk cId="2669062502" sldId="332"/>
            <ac:spMk id="4" creationId="{777A2439-00FD-469E-9FA9-9F0B4A5A5F93}"/>
          </ac:spMkLst>
        </pc:spChg>
        <pc:spChg chg="del mod">
          <ac:chgData name="Dario Pasquali" userId="38e23add-208a-40ab-8757-9b606f6bf5b9" providerId="ADAL" clId="{7DB7A96E-A018-4DE3-907E-D05774361804}" dt="2021-04-12T06:20:09.397" v="1065" actId="478"/>
          <ac:spMkLst>
            <pc:docMk/>
            <pc:sldMk cId="2669062502" sldId="332"/>
            <ac:spMk id="7" creationId="{EDF2C506-9C5B-49BD-80CB-CC5D99003C40}"/>
          </ac:spMkLst>
        </pc:spChg>
        <pc:spChg chg="del">
          <ac:chgData name="Dario Pasquali" userId="38e23add-208a-40ab-8757-9b606f6bf5b9" providerId="ADAL" clId="{7DB7A96E-A018-4DE3-907E-D05774361804}" dt="2021-04-12T05:15:39.778" v="337" actId="478"/>
          <ac:spMkLst>
            <pc:docMk/>
            <pc:sldMk cId="2669062502" sldId="332"/>
            <ac:spMk id="8" creationId="{9148A320-FB17-44E0-B7B2-29862289D9F0}"/>
          </ac:spMkLst>
        </pc:spChg>
        <pc:spChg chg="del mod">
          <ac:chgData name="Dario Pasquali" userId="38e23add-208a-40ab-8757-9b606f6bf5b9" providerId="ADAL" clId="{7DB7A96E-A018-4DE3-907E-D05774361804}" dt="2021-04-12T06:21:07.679" v="1087" actId="478"/>
          <ac:spMkLst>
            <pc:docMk/>
            <pc:sldMk cId="2669062502" sldId="332"/>
            <ac:spMk id="10" creationId="{9AD9390B-748C-4B75-85C0-657D8F40915B}"/>
          </ac:spMkLst>
        </pc:spChg>
        <pc:spChg chg="del">
          <ac:chgData name="Dario Pasquali" userId="38e23add-208a-40ab-8757-9b606f6bf5b9" providerId="ADAL" clId="{7DB7A96E-A018-4DE3-907E-D05774361804}" dt="2021-04-12T06:07:00.522" v="457" actId="478"/>
          <ac:spMkLst>
            <pc:docMk/>
            <pc:sldMk cId="2669062502" sldId="332"/>
            <ac:spMk id="42" creationId="{3ACFC5D6-100F-4CBF-90B1-706CFFB0186D}"/>
          </ac:spMkLst>
        </pc:spChg>
        <pc:spChg chg="del">
          <ac:chgData name="Dario Pasquali" userId="38e23add-208a-40ab-8757-9b606f6bf5b9" providerId="ADAL" clId="{7DB7A96E-A018-4DE3-907E-D05774361804}" dt="2021-04-12T06:07:00.522" v="457" actId="478"/>
          <ac:spMkLst>
            <pc:docMk/>
            <pc:sldMk cId="2669062502" sldId="332"/>
            <ac:spMk id="43" creationId="{2FF9E0C9-761F-43EB-BF08-01D95552E1BA}"/>
          </ac:spMkLst>
        </pc:spChg>
        <pc:spChg chg="del">
          <ac:chgData name="Dario Pasquali" userId="38e23add-208a-40ab-8757-9b606f6bf5b9" providerId="ADAL" clId="{7DB7A96E-A018-4DE3-907E-D05774361804}" dt="2021-04-12T06:07:00.522" v="457" actId="478"/>
          <ac:spMkLst>
            <pc:docMk/>
            <pc:sldMk cId="2669062502" sldId="332"/>
            <ac:spMk id="44" creationId="{16D8EADE-D3EA-4A8C-B627-71D0723C0790}"/>
          </ac:spMkLst>
        </pc:spChg>
        <pc:spChg chg="del">
          <ac:chgData name="Dario Pasquali" userId="38e23add-208a-40ab-8757-9b606f6bf5b9" providerId="ADAL" clId="{7DB7A96E-A018-4DE3-907E-D05774361804}" dt="2021-04-12T06:07:00.522" v="457" actId="478"/>
          <ac:spMkLst>
            <pc:docMk/>
            <pc:sldMk cId="2669062502" sldId="332"/>
            <ac:spMk id="48" creationId="{DDA7B9EE-AAF1-45C2-B1FB-6E2B8CD6A3F5}"/>
          </ac:spMkLst>
        </pc:spChg>
        <pc:spChg chg="del">
          <ac:chgData name="Dario Pasquali" userId="38e23add-208a-40ab-8757-9b606f6bf5b9" providerId="ADAL" clId="{7DB7A96E-A018-4DE3-907E-D05774361804}" dt="2021-04-12T06:07:00.522" v="457" actId="478"/>
          <ac:spMkLst>
            <pc:docMk/>
            <pc:sldMk cId="2669062502" sldId="332"/>
            <ac:spMk id="52" creationId="{836380CC-559C-460A-9E26-2F51A75666D5}"/>
          </ac:spMkLst>
        </pc:spChg>
        <pc:spChg chg="del">
          <ac:chgData name="Dario Pasquali" userId="38e23add-208a-40ab-8757-9b606f6bf5b9" providerId="ADAL" clId="{7DB7A96E-A018-4DE3-907E-D05774361804}" dt="2021-04-12T06:07:00.522" v="457" actId="478"/>
          <ac:spMkLst>
            <pc:docMk/>
            <pc:sldMk cId="2669062502" sldId="332"/>
            <ac:spMk id="62" creationId="{4A52AD19-C141-40C5-B7F9-7195B942086D}"/>
          </ac:spMkLst>
        </pc:spChg>
        <pc:spChg chg="del">
          <ac:chgData name="Dario Pasquali" userId="38e23add-208a-40ab-8757-9b606f6bf5b9" providerId="ADAL" clId="{7DB7A96E-A018-4DE3-907E-D05774361804}" dt="2021-04-12T06:07:00.522" v="457" actId="478"/>
          <ac:spMkLst>
            <pc:docMk/>
            <pc:sldMk cId="2669062502" sldId="332"/>
            <ac:spMk id="69" creationId="{5E02EFB7-ABD1-4F55-B33B-FE10F4D0E2EC}"/>
          </ac:spMkLst>
        </pc:spChg>
        <pc:spChg chg="del">
          <ac:chgData name="Dario Pasquali" userId="38e23add-208a-40ab-8757-9b606f6bf5b9" providerId="ADAL" clId="{7DB7A96E-A018-4DE3-907E-D05774361804}" dt="2021-04-12T06:07:03.641" v="458" actId="478"/>
          <ac:spMkLst>
            <pc:docMk/>
            <pc:sldMk cId="2669062502" sldId="332"/>
            <ac:spMk id="76" creationId="{29B15457-5A7E-4D68-93C2-144FF39DBC4A}"/>
          </ac:spMkLst>
        </pc:spChg>
        <pc:spChg chg="del">
          <ac:chgData name="Dario Pasquali" userId="38e23add-208a-40ab-8757-9b606f6bf5b9" providerId="ADAL" clId="{7DB7A96E-A018-4DE3-907E-D05774361804}" dt="2021-04-12T06:07:00.522" v="457" actId="478"/>
          <ac:spMkLst>
            <pc:docMk/>
            <pc:sldMk cId="2669062502" sldId="332"/>
            <ac:spMk id="81" creationId="{489AA93C-57E2-4C1F-8BBB-68F36C793032}"/>
          </ac:spMkLst>
        </pc:spChg>
        <pc:spChg chg="del">
          <ac:chgData name="Dario Pasquali" userId="38e23add-208a-40ab-8757-9b606f6bf5b9" providerId="ADAL" clId="{7DB7A96E-A018-4DE3-907E-D05774361804}" dt="2021-04-12T06:07:00.522" v="457" actId="478"/>
          <ac:spMkLst>
            <pc:docMk/>
            <pc:sldMk cId="2669062502" sldId="332"/>
            <ac:spMk id="85" creationId="{B0FCA619-0499-43A6-9591-69C1F9717A88}"/>
          </ac:spMkLst>
        </pc:spChg>
        <pc:spChg chg="del">
          <ac:chgData name="Dario Pasquali" userId="38e23add-208a-40ab-8757-9b606f6bf5b9" providerId="ADAL" clId="{7DB7A96E-A018-4DE3-907E-D05774361804}" dt="2021-04-12T06:07:00.522" v="457" actId="478"/>
          <ac:spMkLst>
            <pc:docMk/>
            <pc:sldMk cId="2669062502" sldId="332"/>
            <ac:spMk id="89" creationId="{18E905A7-D2E9-4B56-A620-66F2A51F023A}"/>
          </ac:spMkLst>
        </pc:spChg>
        <pc:spChg chg="del">
          <ac:chgData name="Dario Pasquali" userId="38e23add-208a-40ab-8757-9b606f6bf5b9" providerId="ADAL" clId="{7DB7A96E-A018-4DE3-907E-D05774361804}" dt="2021-04-12T06:07:00.522" v="457" actId="478"/>
          <ac:spMkLst>
            <pc:docMk/>
            <pc:sldMk cId="2669062502" sldId="332"/>
            <ac:spMk id="93" creationId="{DBD662D5-1B28-4405-A385-603EF9E8A7A9}"/>
          </ac:spMkLst>
        </pc:spChg>
        <pc:spChg chg="del">
          <ac:chgData name="Dario Pasquali" userId="38e23add-208a-40ab-8757-9b606f6bf5b9" providerId="ADAL" clId="{7DB7A96E-A018-4DE3-907E-D05774361804}" dt="2021-04-12T06:07:00.522" v="457" actId="478"/>
          <ac:spMkLst>
            <pc:docMk/>
            <pc:sldMk cId="2669062502" sldId="332"/>
            <ac:spMk id="97" creationId="{B7E300E7-BCE0-45FF-A1B7-09C060BFAC62}"/>
          </ac:spMkLst>
        </pc:spChg>
        <pc:spChg chg="del">
          <ac:chgData name="Dario Pasquali" userId="38e23add-208a-40ab-8757-9b606f6bf5b9" providerId="ADAL" clId="{7DB7A96E-A018-4DE3-907E-D05774361804}" dt="2021-04-12T06:07:00.522" v="457" actId="478"/>
          <ac:spMkLst>
            <pc:docMk/>
            <pc:sldMk cId="2669062502" sldId="332"/>
            <ac:spMk id="101" creationId="{2DDE0E52-5BA8-40C3-9BEE-B6C7D63A6677}"/>
          </ac:spMkLst>
        </pc:spChg>
        <pc:spChg chg="del">
          <ac:chgData name="Dario Pasquali" userId="38e23add-208a-40ab-8757-9b606f6bf5b9" providerId="ADAL" clId="{7DB7A96E-A018-4DE3-907E-D05774361804}" dt="2021-04-12T06:07:00.522" v="457" actId="478"/>
          <ac:spMkLst>
            <pc:docMk/>
            <pc:sldMk cId="2669062502" sldId="332"/>
            <ac:spMk id="105" creationId="{89F5BD44-7B02-45D5-8AC2-2E93B26B9E3F}"/>
          </ac:spMkLst>
        </pc:spChg>
        <pc:spChg chg="add del mod">
          <ac:chgData name="Dario Pasquali" userId="38e23add-208a-40ab-8757-9b606f6bf5b9" providerId="ADAL" clId="{7DB7A96E-A018-4DE3-907E-D05774361804}" dt="2021-04-12T06:07:21.419" v="463"/>
          <ac:spMkLst>
            <pc:docMk/>
            <pc:sldMk cId="2669062502" sldId="332"/>
            <ac:spMk id="106" creationId="{33A6A5CD-F7E6-4D0F-8489-EB3C2F85FCF7}"/>
          </ac:spMkLst>
        </pc:spChg>
        <pc:spChg chg="add del mod">
          <ac:chgData name="Dario Pasquali" userId="38e23add-208a-40ab-8757-9b606f6bf5b9" providerId="ADAL" clId="{7DB7A96E-A018-4DE3-907E-D05774361804}" dt="2021-04-12T06:23:50.269" v="1226" actId="478"/>
          <ac:spMkLst>
            <pc:docMk/>
            <pc:sldMk cId="2669062502" sldId="332"/>
            <ac:spMk id="107" creationId="{B8346BA8-B698-4259-B221-E5FE1076FDBA}"/>
          </ac:spMkLst>
        </pc:spChg>
        <pc:spChg chg="add mod">
          <ac:chgData name="Dario Pasquali" userId="38e23add-208a-40ab-8757-9b606f6bf5b9" providerId="ADAL" clId="{7DB7A96E-A018-4DE3-907E-D05774361804}" dt="2021-04-12T06:30:08.559" v="1465" actId="1037"/>
          <ac:spMkLst>
            <pc:docMk/>
            <pc:sldMk cId="2669062502" sldId="332"/>
            <ac:spMk id="108" creationId="{F533BDBB-0B10-4B22-953B-B7EBEF2B6986}"/>
          </ac:spMkLst>
        </pc:spChg>
        <pc:spChg chg="del">
          <ac:chgData name="Dario Pasquali" userId="38e23add-208a-40ab-8757-9b606f6bf5b9" providerId="ADAL" clId="{7DB7A96E-A018-4DE3-907E-D05774361804}" dt="2021-04-12T06:07:00.522" v="457" actId="478"/>
          <ac:spMkLst>
            <pc:docMk/>
            <pc:sldMk cId="2669062502" sldId="332"/>
            <ac:spMk id="112" creationId="{85ADEAC4-9B47-414B-AD06-4F98382642CA}"/>
          </ac:spMkLst>
        </pc:spChg>
        <pc:spChg chg="add mod">
          <ac:chgData name="Dario Pasquali" userId="38e23add-208a-40ab-8757-9b606f6bf5b9" providerId="ADAL" clId="{7DB7A96E-A018-4DE3-907E-D05774361804}" dt="2021-04-12T06:30:08.559" v="1465" actId="1037"/>
          <ac:spMkLst>
            <pc:docMk/>
            <pc:sldMk cId="2669062502" sldId="332"/>
            <ac:spMk id="116" creationId="{90E1752C-4433-4626-830B-0421F1CF705D}"/>
          </ac:spMkLst>
        </pc:spChg>
        <pc:spChg chg="add mod">
          <ac:chgData name="Dario Pasquali" userId="38e23add-208a-40ab-8757-9b606f6bf5b9" providerId="ADAL" clId="{7DB7A96E-A018-4DE3-907E-D05774361804}" dt="2021-04-12T06:30:08.559" v="1465" actId="1037"/>
          <ac:spMkLst>
            <pc:docMk/>
            <pc:sldMk cId="2669062502" sldId="332"/>
            <ac:spMk id="117" creationId="{132B2E86-BBFD-441F-9198-D694A9A8FFFF}"/>
          </ac:spMkLst>
        </pc:spChg>
        <pc:spChg chg="add mod">
          <ac:chgData name="Dario Pasquali" userId="38e23add-208a-40ab-8757-9b606f6bf5b9" providerId="ADAL" clId="{7DB7A96E-A018-4DE3-907E-D05774361804}" dt="2021-04-12T06:30:08.559" v="1465" actId="1037"/>
          <ac:spMkLst>
            <pc:docMk/>
            <pc:sldMk cId="2669062502" sldId="332"/>
            <ac:spMk id="118" creationId="{21B585D2-9A2D-4438-9F1E-180AB4F015FE}"/>
          </ac:spMkLst>
        </pc:spChg>
        <pc:spChg chg="add mod">
          <ac:chgData name="Dario Pasquali" userId="38e23add-208a-40ab-8757-9b606f6bf5b9" providerId="ADAL" clId="{7DB7A96E-A018-4DE3-907E-D05774361804}" dt="2021-04-12T06:30:08.559" v="1465" actId="1037"/>
          <ac:spMkLst>
            <pc:docMk/>
            <pc:sldMk cId="2669062502" sldId="332"/>
            <ac:spMk id="122" creationId="{B6333F7E-91E6-4FB8-8713-D00E4CA2144B}"/>
          </ac:spMkLst>
        </pc:spChg>
        <pc:spChg chg="add mod">
          <ac:chgData name="Dario Pasquali" userId="38e23add-208a-40ab-8757-9b606f6bf5b9" providerId="ADAL" clId="{7DB7A96E-A018-4DE3-907E-D05774361804}" dt="2021-04-12T06:30:08.559" v="1465" actId="1037"/>
          <ac:spMkLst>
            <pc:docMk/>
            <pc:sldMk cId="2669062502" sldId="332"/>
            <ac:spMk id="123" creationId="{0E86FE60-8324-4FA2-BA50-7AD7AD755BE8}"/>
          </ac:spMkLst>
        </pc:spChg>
        <pc:spChg chg="add mod">
          <ac:chgData name="Dario Pasquali" userId="38e23add-208a-40ab-8757-9b606f6bf5b9" providerId="ADAL" clId="{7DB7A96E-A018-4DE3-907E-D05774361804}" dt="2021-04-12T06:30:08.559" v="1465" actId="1037"/>
          <ac:spMkLst>
            <pc:docMk/>
            <pc:sldMk cId="2669062502" sldId="332"/>
            <ac:spMk id="124" creationId="{2D9648EC-BE1A-49AC-8405-7251D414FAC9}"/>
          </ac:spMkLst>
        </pc:spChg>
        <pc:spChg chg="add mod">
          <ac:chgData name="Dario Pasquali" userId="38e23add-208a-40ab-8757-9b606f6bf5b9" providerId="ADAL" clId="{7DB7A96E-A018-4DE3-907E-D05774361804}" dt="2021-04-12T06:30:08.559" v="1465" actId="1037"/>
          <ac:spMkLst>
            <pc:docMk/>
            <pc:sldMk cId="2669062502" sldId="332"/>
            <ac:spMk id="125" creationId="{2CEFD64C-6D5E-4C6E-BCDC-3FE3652D9EDC}"/>
          </ac:spMkLst>
        </pc:spChg>
        <pc:spChg chg="add mod">
          <ac:chgData name="Dario Pasquali" userId="38e23add-208a-40ab-8757-9b606f6bf5b9" providerId="ADAL" clId="{7DB7A96E-A018-4DE3-907E-D05774361804}" dt="2021-04-12T06:30:08.559" v="1465" actId="1037"/>
          <ac:spMkLst>
            <pc:docMk/>
            <pc:sldMk cId="2669062502" sldId="332"/>
            <ac:spMk id="126" creationId="{CC83947A-E05A-43C9-8D8B-3942F9EFA7C0}"/>
          </ac:spMkLst>
        </pc:spChg>
        <pc:spChg chg="add mod">
          <ac:chgData name="Dario Pasquali" userId="38e23add-208a-40ab-8757-9b606f6bf5b9" providerId="ADAL" clId="{7DB7A96E-A018-4DE3-907E-D05774361804}" dt="2021-04-12T06:30:08.559" v="1465" actId="1037"/>
          <ac:spMkLst>
            <pc:docMk/>
            <pc:sldMk cId="2669062502" sldId="332"/>
            <ac:spMk id="127" creationId="{F7C509B7-7F78-4A8D-A773-B6056ABF6B02}"/>
          </ac:spMkLst>
        </pc:spChg>
        <pc:spChg chg="add mod">
          <ac:chgData name="Dario Pasquali" userId="38e23add-208a-40ab-8757-9b606f6bf5b9" providerId="ADAL" clId="{7DB7A96E-A018-4DE3-907E-D05774361804}" dt="2021-04-12T06:30:08.559" v="1465" actId="1037"/>
          <ac:spMkLst>
            <pc:docMk/>
            <pc:sldMk cId="2669062502" sldId="332"/>
            <ac:spMk id="128" creationId="{D51D81C3-8FB5-4633-A1C5-E7C6216FDE68}"/>
          </ac:spMkLst>
        </pc:spChg>
        <pc:spChg chg="add mod">
          <ac:chgData name="Dario Pasquali" userId="38e23add-208a-40ab-8757-9b606f6bf5b9" providerId="ADAL" clId="{7DB7A96E-A018-4DE3-907E-D05774361804}" dt="2021-04-12T06:30:08.559" v="1465" actId="1037"/>
          <ac:spMkLst>
            <pc:docMk/>
            <pc:sldMk cId="2669062502" sldId="332"/>
            <ac:spMk id="129" creationId="{C93578E9-7281-4C8D-9B9F-B21FE41541DD}"/>
          </ac:spMkLst>
        </pc:spChg>
        <pc:spChg chg="add mod">
          <ac:chgData name="Dario Pasquali" userId="38e23add-208a-40ab-8757-9b606f6bf5b9" providerId="ADAL" clId="{7DB7A96E-A018-4DE3-907E-D05774361804}" dt="2021-04-12T06:30:08.559" v="1465" actId="1037"/>
          <ac:spMkLst>
            <pc:docMk/>
            <pc:sldMk cId="2669062502" sldId="332"/>
            <ac:spMk id="130" creationId="{68FAEB1D-1226-438D-B659-A99648AF57EE}"/>
          </ac:spMkLst>
        </pc:spChg>
        <pc:spChg chg="add mod">
          <ac:chgData name="Dario Pasquali" userId="38e23add-208a-40ab-8757-9b606f6bf5b9" providerId="ADAL" clId="{7DB7A96E-A018-4DE3-907E-D05774361804}" dt="2021-04-12T06:30:08.559" v="1465" actId="1037"/>
          <ac:spMkLst>
            <pc:docMk/>
            <pc:sldMk cId="2669062502" sldId="332"/>
            <ac:spMk id="131" creationId="{49CCE80B-33E7-40EB-98B9-479CD6E804E9}"/>
          </ac:spMkLst>
        </pc:spChg>
        <pc:spChg chg="add mod">
          <ac:chgData name="Dario Pasquali" userId="38e23add-208a-40ab-8757-9b606f6bf5b9" providerId="ADAL" clId="{7DB7A96E-A018-4DE3-907E-D05774361804}" dt="2021-04-12T06:30:08.559" v="1465" actId="1037"/>
          <ac:spMkLst>
            <pc:docMk/>
            <pc:sldMk cId="2669062502" sldId="332"/>
            <ac:spMk id="132" creationId="{434F38B4-E0A1-4D80-8870-CC9514C8A74F}"/>
          </ac:spMkLst>
        </pc:spChg>
        <pc:spChg chg="add mod">
          <ac:chgData name="Dario Pasquali" userId="38e23add-208a-40ab-8757-9b606f6bf5b9" providerId="ADAL" clId="{7DB7A96E-A018-4DE3-907E-D05774361804}" dt="2021-04-12T06:30:08.559" v="1465" actId="1037"/>
          <ac:spMkLst>
            <pc:docMk/>
            <pc:sldMk cId="2669062502" sldId="332"/>
            <ac:spMk id="133" creationId="{9CB551FE-4934-4AB2-AB5C-E1DB38B4AD26}"/>
          </ac:spMkLst>
        </pc:spChg>
        <pc:spChg chg="add mod">
          <ac:chgData name="Dario Pasquali" userId="38e23add-208a-40ab-8757-9b606f6bf5b9" providerId="ADAL" clId="{7DB7A96E-A018-4DE3-907E-D05774361804}" dt="2021-04-12T06:30:08.559" v="1465" actId="1037"/>
          <ac:spMkLst>
            <pc:docMk/>
            <pc:sldMk cId="2669062502" sldId="332"/>
            <ac:spMk id="134" creationId="{16415E6C-9864-4D3C-87D7-433651C9D761}"/>
          </ac:spMkLst>
        </pc:spChg>
        <pc:spChg chg="add mod">
          <ac:chgData name="Dario Pasquali" userId="38e23add-208a-40ab-8757-9b606f6bf5b9" providerId="ADAL" clId="{7DB7A96E-A018-4DE3-907E-D05774361804}" dt="2021-04-12T06:30:08.559" v="1465" actId="1037"/>
          <ac:spMkLst>
            <pc:docMk/>
            <pc:sldMk cId="2669062502" sldId="332"/>
            <ac:spMk id="135" creationId="{8612B445-8FC1-4EC5-8A4D-9C9B6F89B4CD}"/>
          </ac:spMkLst>
        </pc:spChg>
        <pc:spChg chg="add mod">
          <ac:chgData name="Dario Pasquali" userId="38e23add-208a-40ab-8757-9b606f6bf5b9" providerId="ADAL" clId="{7DB7A96E-A018-4DE3-907E-D05774361804}" dt="2021-04-12T06:30:08.559" v="1465" actId="1037"/>
          <ac:spMkLst>
            <pc:docMk/>
            <pc:sldMk cId="2669062502" sldId="332"/>
            <ac:spMk id="136" creationId="{AEEA249B-5A76-41F7-A323-4B39DE945262}"/>
          </ac:spMkLst>
        </pc:spChg>
        <pc:spChg chg="add mod">
          <ac:chgData name="Dario Pasquali" userId="38e23add-208a-40ab-8757-9b606f6bf5b9" providerId="ADAL" clId="{7DB7A96E-A018-4DE3-907E-D05774361804}" dt="2021-04-12T06:30:08.559" v="1465" actId="1037"/>
          <ac:spMkLst>
            <pc:docMk/>
            <pc:sldMk cId="2669062502" sldId="332"/>
            <ac:spMk id="137" creationId="{DFB952B2-390F-4435-8917-1F9DB1AF950E}"/>
          </ac:spMkLst>
        </pc:spChg>
        <pc:spChg chg="add mod">
          <ac:chgData name="Dario Pasquali" userId="38e23add-208a-40ab-8757-9b606f6bf5b9" providerId="ADAL" clId="{7DB7A96E-A018-4DE3-907E-D05774361804}" dt="2021-04-12T06:30:08.559" v="1465" actId="1037"/>
          <ac:spMkLst>
            <pc:docMk/>
            <pc:sldMk cId="2669062502" sldId="332"/>
            <ac:spMk id="138" creationId="{1ED46EFC-434E-43DD-B0C2-6790B95AAD9C}"/>
          </ac:spMkLst>
        </pc:spChg>
        <pc:spChg chg="add mod">
          <ac:chgData name="Dario Pasquali" userId="38e23add-208a-40ab-8757-9b606f6bf5b9" providerId="ADAL" clId="{7DB7A96E-A018-4DE3-907E-D05774361804}" dt="2021-04-12T06:30:08.559" v="1465" actId="1037"/>
          <ac:spMkLst>
            <pc:docMk/>
            <pc:sldMk cId="2669062502" sldId="332"/>
            <ac:spMk id="139" creationId="{28DD8282-C27B-4FB5-B1C3-44EBA54F12B6}"/>
          </ac:spMkLst>
        </pc:spChg>
        <pc:spChg chg="add mod">
          <ac:chgData name="Dario Pasquali" userId="38e23add-208a-40ab-8757-9b606f6bf5b9" providerId="ADAL" clId="{7DB7A96E-A018-4DE3-907E-D05774361804}" dt="2021-04-12T06:31:51.479" v="1529" actId="1037"/>
          <ac:spMkLst>
            <pc:docMk/>
            <pc:sldMk cId="2669062502" sldId="332"/>
            <ac:spMk id="140" creationId="{A034D860-6F09-42D7-8CAC-8F1881E4FB1C}"/>
          </ac:spMkLst>
        </pc:spChg>
        <pc:spChg chg="add mod">
          <ac:chgData name="Dario Pasquali" userId="38e23add-208a-40ab-8757-9b606f6bf5b9" providerId="ADAL" clId="{7DB7A96E-A018-4DE3-907E-D05774361804}" dt="2021-04-12T06:31:54.099" v="1531" actId="1037"/>
          <ac:spMkLst>
            <pc:docMk/>
            <pc:sldMk cId="2669062502" sldId="332"/>
            <ac:spMk id="141" creationId="{773E3F0D-1369-4798-8AD5-82F7D5A6C97B}"/>
          </ac:spMkLst>
        </pc:spChg>
        <pc:spChg chg="add mod">
          <ac:chgData name="Dario Pasquali" userId="38e23add-208a-40ab-8757-9b606f6bf5b9" providerId="ADAL" clId="{7DB7A96E-A018-4DE3-907E-D05774361804}" dt="2021-04-12T06:30:08.559" v="1465" actId="1037"/>
          <ac:spMkLst>
            <pc:docMk/>
            <pc:sldMk cId="2669062502" sldId="332"/>
            <ac:spMk id="142" creationId="{62BB22D1-8346-4535-BF65-D6172F1C806D}"/>
          </ac:spMkLst>
        </pc:spChg>
        <pc:spChg chg="add mod">
          <ac:chgData name="Dario Pasquali" userId="38e23add-208a-40ab-8757-9b606f6bf5b9" providerId="ADAL" clId="{7DB7A96E-A018-4DE3-907E-D05774361804}" dt="2021-04-12T09:42:52.839" v="4414" actId="1076"/>
          <ac:spMkLst>
            <pc:docMk/>
            <pc:sldMk cId="2669062502" sldId="332"/>
            <ac:spMk id="143" creationId="{7E694EC9-3596-4FC3-BD48-D6A77B5B8A71}"/>
          </ac:spMkLst>
        </pc:spChg>
        <pc:spChg chg="add mod">
          <ac:chgData name="Dario Pasquali" userId="38e23add-208a-40ab-8757-9b606f6bf5b9" providerId="ADAL" clId="{7DB7A96E-A018-4DE3-907E-D05774361804}" dt="2021-04-12T06:52:06.934" v="1630" actId="465"/>
          <ac:spMkLst>
            <pc:docMk/>
            <pc:sldMk cId="2669062502" sldId="332"/>
            <ac:spMk id="144" creationId="{DCDEB62E-BE87-4813-9101-13D16322BCB6}"/>
          </ac:spMkLst>
        </pc:spChg>
        <pc:spChg chg="add mod">
          <ac:chgData name="Dario Pasquali" userId="38e23add-208a-40ab-8757-9b606f6bf5b9" providerId="ADAL" clId="{7DB7A96E-A018-4DE3-907E-D05774361804}" dt="2021-04-12T06:52:06.934" v="1630" actId="465"/>
          <ac:spMkLst>
            <pc:docMk/>
            <pc:sldMk cId="2669062502" sldId="332"/>
            <ac:spMk id="145" creationId="{131E0780-722E-49BB-B2DB-42FD84543A2C}"/>
          </ac:spMkLst>
        </pc:spChg>
        <pc:spChg chg="add mod">
          <ac:chgData name="Dario Pasquali" userId="38e23add-208a-40ab-8757-9b606f6bf5b9" providerId="ADAL" clId="{7DB7A96E-A018-4DE3-907E-D05774361804}" dt="2021-04-12T06:52:06.934" v="1630" actId="465"/>
          <ac:spMkLst>
            <pc:docMk/>
            <pc:sldMk cId="2669062502" sldId="332"/>
            <ac:spMk id="146" creationId="{038C9F42-64DD-4D53-8289-E2718481D313}"/>
          </ac:spMkLst>
        </pc:spChg>
        <pc:spChg chg="add mod">
          <ac:chgData name="Dario Pasquali" userId="38e23add-208a-40ab-8757-9b606f6bf5b9" providerId="ADAL" clId="{7DB7A96E-A018-4DE3-907E-D05774361804}" dt="2021-04-12T06:52:06.934" v="1630" actId="465"/>
          <ac:spMkLst>
            <pc:docMk/>
            <pc:sldMk cId="2669062502" sldId="332"/>
            <ac:spMk id="147" creationId="{F1C8F184-9BC6-448B-BD80-C17D780A5453}"/>
          </ac:spMkLst>
        </pc:spChg>
        <pc:spChg chg="add mod">
          <ac:chgData name="Dario Pasquali" userId="38e23add-208a-40ab-8757-9b606f6bf5b9" providerId="ADAL" clId="{7DB7A96E-A018-4DE3-907E-D05774361804}" dt="2021-04-12T06:52:06.934" v="1630" actId="465"/>
          <ac:spMkLst>
            <pc:docMk/>
            <pc:sldMk cId="2669062502" sldId="332"/>
            <ac:spMk id="148" creationId="{A49DB642-4C4A-45D9-BEA1-E032CB217C81}"/>
          </ac:spMkLst>
        </pc:spChg>
        <pc:spChg chg="add mod">
          <ac:chgData name="Dario Pasquali" userId="38e23add-208a-40ab-8757-9b606f6bf5b9" providerId="ADAL" clId="{7DB7A96E-A018-4DE3-907E-D05774361804}" dt="2021-04-12T06:52:06.934" v="1630" actId="465"/>
          <ac:spMkLst>
            <pc:docMk/>
            <pc:sldMk cId="2669062502" sldId="332"/>
            <ac:spMk id="149" creationId="{60B23FB3-78A8-4B23-97C8-32DCE60F8A07}"/>
          </ac:spMkLst>
        </pc:spChg>
        <pc:spChg chg="add mod">
          <ac:chgData name="Dario Pasquali" userId="38e23add-208a-40ab-8757-9b606f6bf5b9" providerId="ADAL" clId="{7DB7A96E-A018-4DE3-907E-D05774361804}" dt="2021-04-12T06:52:06.934" v="1630" actId="465"/>
          <ac:spMkLst>
            <pc:docMk/>
            <pc:sldMk cId="2669062502" sldId="332"/>
            <ac:spMk id="150" creationId="{AF95346D-0DE6-49F7-9B72-CE1A76061CA5}"/>
          </ac:spMkLst>
        </pc:spChg>
        <pc:spChg chg="add mod">
          <ac:chgData name="Dario Pasquali" userId="38e23add-208a-40ab-8757-9b606f6bf5b9" providerId="ADAL" clId="{7DB7A96E-A018-4DE3-907E-D05774361804}" dt="2021-04-12T06:52:06.934" v="1630" actId="465"/>
          <ac:spMkLst>
            <pc:docMk/>
            <pc:sldMk cId="2669062502" sldId="332"/>
            <ac:spMk id="151" creationId="{E724691F-2DC6-464C-A0C7-D1EA9B282396}"/>
          </ac:spMkLst>
        </pc:spChg>
        <pc:spChg chg="add mod">
          <ac:chgData name="Dario Pasquali" userId="38e23add-208a-40ab-8757-9b606f6bf5b9" providerId="ADAL" clId="{7DB7A96E-A018-4DE3-907E-D05774361804}" dt="2021-04-12T06:52:06.934" v="1630" actId="465"/>
          <ac:spMkLst>
            <pc:docMk/>
            <pc:sldMk cId="2669062502" sldId="332"/>
            <ac:spMk id="152" creationId="{F8AF8B93-9C83-4B5C-9386-D15CAE2FD798}"/>
          </ac:spMkLst>
        </pc:spChg>
        <pc:spChg chg="add mod">
          <ac:chgData name="Dario Pasquali" userId="38e23add-208a-40ab-8757-9b606f6bf5b9" providerId="ADAL" clId="{7DB7A96E-A018-4DE3-907E-D05774361804}" dt="2021-04-12T06:52:06.934" v="1630" actId="465"/>
          <ac:spMkLst>
            <pc:docMk/>
            <pc:sldMk cId="2669062502" sldId="332"/>
            <ac:spMk id="153" creationId="{8AD29F3E-516E-4086-B658-61BFB1B936D5}"/>
          </ac:spMkLst>
        </pc:spChg>
        <pc:spChg chg="add mod">
          <ac:chgData name="Dario Pasquali" userId="38e23add-208a-40ab-8757-9b606f6bf5b9" providerId="ADAL" clId="{7DB7A96E-A018-4DE3-907E-D05774361804}" dt="2021-04-12T06:52:06.934" v="1630" actId="465"/>
          <ac:spMkLst>
            <pc:docMk/>
            <pc:sldMk cId="2669062502" sldId="332"/>
            <ac:spMk id="154" creationId="{06C1F8F2-9F81-430C-88C7-1609D18298B5}"/>
          </ac:spMkLst>
        </pc:spChg>
        <pc:spChg chg="add mod">
          <ac:chgData name="Dario Pasquali" userId="38e23add-208a-40ab-8757-9b606f6bf5b9" providerId="ADAL" clId="{7DB7A96E-A018-4DE3-907E-D05774361804}" dt="2021-04-12T06:52:06.934" v="1630" actId="465"/>
          <ac:spMkLst>
            <pc:docMk/>
            <pc:sldMk cId="2669062502" sldId="332"/>
            <ac:spMk id="155" creationId="{9460E369-935D-4EB6-83FC-001820178537}"/>
          </ac:spMkLst>
        </pc:spChg>
        <pc:spChg chg="add mod">
          <ac:chgData name="Dario Pasquali" userId="38e23add-208a-40ab-8757-9b606f6bf5b9" providerId="ADAL" clId="{7DB7A96E-A018-4DE3-907E-D05774361804}" dt="2021-04-12T06:52:06.934" v="1630" actId="465"/>
          <ac:spMkLst>
            <pc:docMk/>
            <pc:sldMk cId="2669062502" sldId="332"/>
            <ac:spMk id="156" creationId="{D391B344-70F4-45FE-B3CB-487D22E3154E}"/>
          </ac:spMkLst>
        </pc:spChg>
        <pc:spChg chg="add mod">
          <ac:chgData name="Dario Pasquali" userId="38e23add-208a-40ab-8757-9b606f6bf5b9" providerId="ADAL" clId="{7DB7A96E-A018-4DE3-907E-D05774361804}" dt="2021-04-12T09:42:59.705" v="4415" actId="1076"/>
          <ac:spMkLst>
            <pc:docMk/>
            <pc:sldMk cId="2669062502" sldId="332"/>
            <ac:spMk id="157" creationId="{0F700C7E-92CF-4BA3-958F-CD55E7C13E53}"/>
          </ac:spMkLst>
        </pc:spChg>
        <pc:spChg chg="add mod">
          <ac:chgData name="Dario Pasquali" userId="38e23add-208a-40ab-8757-9b606f6bf5b9" providerId="ADAL" clId="{7DB7A96E-A018-4DE3-907E-D05774361804}" dt="2021-04-12T06:57:01.326" v="1689" actId="1076"/>
          <ac:spMkLst>
            <pc:docMk/>
            <pc:sldMk cId="2669062502" sldId="332"/>
            <ac:spMk id="158" creationId="{13D3901C-35B1-4E1A-9F10-B2D8124B547E}"/>
          </ac:spMkLst>
        </pc:spChg>
        <pc:spChg chg="add mod">
          <ac:chgData name="Dario Pasquali" userId="38e23add-208a-40ab-8757-9b606f6bf5b9" providerId="ADAL" clId="{7DB7A96E-A018-4DE3-907E-D05774361804}" dt="2021-04-12T06:56:55.201" v="1688" actId="1076"/>
          <ac:spMkLst>
            <pc:docMk/>
            <pc:sldMk cId="2669062502" sldId="332"/>
            <ac:spMk id="159" creationId="{A4B6E2F4-F765-4E43-A9E2-FDC9BA91E153}"/>
          </ac:spMkLst>
        </pc:spChg>
        <pc:spChg chg="add mod">
          <ac:chgData name="Dario Pasquali" userId="38e23add-208a-40ab-8757-9b606f6bf5b9" providerId="ADAL" clId="{7DB7A96E-A018-4DE3-907E-D05774361804}" dt="2021-04-12T06:52:06.934" v="1630" actId="465"/>
          <ac:spMkLst>
            <pc:docMk/>
            <pc:sldMk cId="2669062502" sldId="332"/>
            <ac:spMk id="160" creationId="{5B27AF6B-974C-4373-BED3-6BFC65923C71}"/>
          </ac:spMkLst>
        </pc:spChg>
        <pc:spChg chg="add mod">
          <ac:chgData name="Dario Pasquali" userId="38e23add-208a-40ab-8757-9b606f6bf5b9" providerId="ADAL" clId="{7DB7A96E-A018-4DE3-907E-D05774361804}" dt="2021-04-12T06:52:06.934" v="1630" actId="465"/>
          <ac:spMkLst>
            <pc:docMk/>
            <pc:sldMk cId="2669062502" sldId="332"/>
            <ac:spMk id="161" creationId="{C280022C-E221-48A8-8369-C15D115E8034}"/>
          </ac:spMkLst>
        </pc:spChg>
        <pc:spChg chg="add mod">
          <ac:chgData name="Dario Pasquali" userId="38e23add-208a-40ab-8757-9b606f6bf5b9" providerId="ADAL" clId="{7DB7A96E-A018-4DE3-907E-D05774361804}" dt="2021-04-12T06:52:06.934" v="1630" actId="465"/>
          <ac:spMkLst>
            <pc:docMk/>
            <pc:sldMk cId="2669062502" sldId="332"/>
            <ac:spMk id="162" creationId="{7718811A-AFFF-45A7-B81C-3AB4197A734E}"/>
          </ac:spMkLst>
        </pc:spChg>
        <pc:spChg chg="add mod">
          <ac:chgData name="Dario Pasquali" userId="38e23add-208a-40ab-8757-9b606f6bf5b9" providerId="ADAL" clId="{7DB7A96E-A018-4DE3-907E-D05774361804}" dt="2021-04-12T06:52:06.934" v="1630" actId="465"/>
          <ac:spMkLst>
            <pc:docMk/>
            <pc:sldMk cId="2669062502" sldId="332"/>
            <ac:spMk id="163" creationId="{9393A0C7-0ECF-428F-8CF1-4A0F56DCBE4E}"/>
          </ac:spMkLst>
        </pc:spChg>
        <pc:spChg chg="add mod">
          <ac:chgData name="Dario Pasquali" userId="38e23add-208a-40ab-8757-9b606f6bf5b9" providerId="ADAL" clId="{7DB7A96E-A018-4DE3-907E-D05774361804}" dt="2021-04-12T06:52:06.934" v="1630" actId="465"/>
          <ac:spMkLst>
            <pc:docMk/>
            <pc:sldMk cId="2669062502" sldId="332"/>
            <ac:spMk id="164" creationId="{7528E0C8-9465-48C9-9F9C-14440B82E0F8}"/>
          </ac:spMkLst>
        </pc:spChg>
        <pc:spChg chg="add mod">
          <ac:chgData name="Dario Pasquali" userId="38e23add-208a-40ab-8757-9b606f6bf5b9" providerId="ADAL" clId="{7DB7A96E-A018-4DE3-907E-D05774361804}" dt="2021-04-12T06:57:39.646" v="1698" actId="1076"/>
          <ac:spMkLst>
            <pc:docMk/>
            <pc:sldMk cId="2669062502" sldId="332"/>
            <ac:spMk id="165" creationId="{1087702A-5EF4-4F25-87A6-E0B86A2F6881}"/>
          </ac:spMkLst>
        </pc:spChg>
        <pc:spChg chg="add mod">
          <ac:chgData name="Dario Pasquali" userId="38e23add-208a-40ab-8757-9b606f6bf5b9" providerId="ADAL" clId="{7DB7A96E-A018-4DE3-907E-D05774361804}" dt="2021-04-12T06:57:35.756" v="1697" actId="1076"/>
          <ac:spMkLst>
            <pc:docMk/>
            <pc:sldMk cId="2669062502" sldId="332"/>
            <ac:spMk id="166" creationId="{DA435F9B-5557-45CF-8F9F-79E891AD7151}"/>
          </ac:spMkLst>
        </pc:spChg>
        <pc:spChg chg="add mod">
          <ac:chgData name="Dario Pasquali" userId="38e23add-208a-40ab-8757-9b606f6bf5b9" providerId="ADAL" clId="{7DB7A96E-A018-4DE3-907E-D05774361804}" dt="2021-04-12T06:57:44.390" v="1699" actId="1076"/>
          <ac:spMkLst>
            <pc:docMk/>
            <pc:sldMk cId="2669062502" sldId="332"/>
            <ac:spMk id="167" creationId="{C0795712-B006-4B39-9338-9EA298C9E546}"/>
          </ac:spMkLst>
        </pc:spChg>
        <pc:spChg chg="add del mod">
          <ac:chgData name="Dario Pasquali" userId="38e23add-208a-40ab-8757-9b606f6bf5b9" providerId="ADAL" clId="{7DB7A96E-A018-4DE3-907E-D05774361804}" dt="2021-04-12T07:16:03.308" v="2307" actId="478"/>
          <ac:spMkLst>
            <pc:docMk/>
            <pc:sldMk cId="2669062502" sldId="332"/>
            <ac:spMk id="194" creationId="{F81BB3DD-C683-4C1A-81AA-E88D04FC0EBC}"/>
          </ac:spMkLst>
        </pc:spChg>
        <pc:grpChg chg="del">
          <ac:chgData name="Dario Pasquali" userId="38e23add-208a-40ab-8757-9b606f6bf5b9" providerId="ADAL" clId="{7DB7A96E-A018-4DE3-907E-D05774361804}" dt="2021-04-12T06:07:00.522" v="457" actId="478"/>
          <ac:grpSpMkLst>
            <pc:docMk/>
            <pc:sldMk cId="2669062502" sldId="332"/>
            <ac:grpSpMk id="33" creationId="{974E9C50-51AE-4394-B03A-FD432CFB976C}"/>
          </ac:grpSpMkLst>
        </pc:grpChg>
        <pc:grpChg chg="del">
          <ac:chgData name="Dario Pasquali" userId="38e23add-208a-40ab-8757-9b606f6bf5b9" providerId="ADAL" clId="{7DB7A96E-A018-4DE3-907E-D05774361804}" dt="2021-04-12T06:07:00.522" v="457" actId="478"/>
          <ac:grpSpMkLst>
            <pc:docMk/>
            <pc:sldMk cId="2669062502" sldId="332"/>
            <ac:grpSpMk id="36" creationId="{EBA9D7D1-4C2E-49A4-B37B-9F9B4B311F1B}"/>
          </ac:grpSpMkLst>
        </pc:grpChg>
        <pc:grpChg chg="del">
          <ac:chgData name="Dario Pasquali" userId="38e23add-208a-40ab-8757-9b606f6bf5b9" providerId="ADAL" clId="{7DB7A96E-A018-4DE3-907E-D05774361804}" dt="2021-04-12T06:07:00.522" v="457" actId="478"/>
          <ac:grpSpMkLst>
            <pc:docMk/>
            <pc:sldMk cId="2669062502" sldId="332"/>
            <ac:grpSpMk id="39" creationId="{42268C5E-5EA6-4B85-A43B-EAFD25E88475}"/>
          </ac:grpSpMkLst>
        </pc:grpChg>
        <pc:grpChg chg="del">
          <ac:chgData name="Dario Pasquali" userId="38e23add-208a-40ab-8757-9b606f6bf5b9" providerId="ADAL" clId="{7DB7A96E-A018-4DE3-907E-D05774361804}" dt="2021-04-12T06:07:00.522" v="457" actId="478"/>
          <ac:grpSpMkLst>
            <pc:docMk/>
            <pc:sldMk cId="2669062502" sldId="332"/>
            <ac:grpSpMk id="45" creationId="{9BF6E16F-2DB2-4E61-BB63-10200FE8B264}"/>
          </ac:grpSpMkLst>
        </pc:grpChg>
        <pc:grpChg chg="del">
          <ac:chgData name="Dario Pasquali" userId="38e23add-208a-40ab-8757-9b606f6bf5b9" providerId="ADAL" clId="{7DB7A96E-A018-4DE3-907E-D05774361804}" dt="2021-04-12T06:07:00.522" v="457" actId="478"/>
          <ac:grpSpMkLst>
            <pc:docMk/>
            <pc:sldMk cId="2669062502" sldId="332"/>
            <ac:grpSpMk id="49" creationId="{E07310F6-3ECF-4107-8294-89F83E717956}"/>
          </ac:grpSpMkLst>
        </pc:grpChg>
        <pc:grpChg chg="del">
          <ac:chgData name="Dario Pasquali" userId="38e23add-208a-40ab-8757-9b606f6bf5b9" providerId="ADAL" clId="{7DB7A96E-A018-4DE3-907E-D05774361804}" dt="2021-04-12T06:07:00.522" v="457" actId="478"/>
          <ac:grpSpMkLst>
            <pc:docMk/>
            <pc:sldMk cId="2669062502" sldId="332"/>
            <ac:grpSpMk id="53" creationId="{3EC8EF92-1C92-4101-83ED-A447B9014A65}"/>
          </ac:grpSpMkLst>
        </pc:grpChg>
        <pc:grpChg chg="del">
          <ac:chgData name="Dario Pasquali" userId="38e23add-208a-40ab-8757-9b606f6bf5b9" providerId="ADAL" clId="{7DB7A96E-A018-4DE3-907E-D05774361804}" dt="2021-04-12T06:07:00.522" v="457" actId="478"/>
          <ac:grpSpMkLst>
            <pc:docMk/>
            <pc:sldMk cId="2669062502" sldId="332"/>
            <ac:grpSpMk id="56" creationId="{14EFB354-AE94-44D8-BB42-3D8CBE8D3B2A}"/>
          </ac:grpSpMkLst>
        </pc:grpChg>
        <pc:grpChg chg="del">
          <ac:chgData name="Dario Pasquali" userId="38e23add-208a-40ab-8757-9b606f6bf5b9" providerId="ADAL" clId="{7DB7A96E-A018-4DE3-907E-D05774361804}" dt="2021-04-12T06:07:00.522" v="457" actId="478"/>
          <ac:grpSpMkLst>
            <pc:docMk/>
            <pc:sldMk cId="2669062502" sldId="332"/>
            <ac:grpSpMk id="59" creationId="{F6060FD1-9C7E-4E63-A7FB-EA43902EDA84}"/>
          </ac:grpSpMkLst>
        </pc:grpChg>
        <pc:grpChg chg="del">
          <ac:chgData name="Dario Pasquali" userId="38e23add-208a-40ab-8757-9b606f6bf5b9" providerId="ADAL" clId="{7DB7A96E-A018-4DE3-907E-D05774361804}" dt="2021-04-12T06:07:00.522" v="457" actId="478"/>
          <ac:grpSpMkLst>
            <pc:docMk/>
            <pc:sldMk cId="2669062502" sldId="332"/>
            <ac:grpSpMk id="63" creationId="{4E7F2ED4-F00A-4FA4-8A13-81CA0CB1A305}"/>
          </ac:grpSpMkLst>
        </pc:grpChg>
        <pc:grpChg chg="del">
          <ac:chgData name="Dario Pasquali" userId="38e23add-208a-40ab-8757-9b606f6bf5b9" providerId="ADAL" clId="{7DB7A96E-A018-4DE3-907E-D05774361804}" dt="2021-04-12T06:07:00.522" v="457" actId="478"/>
          <ac:grpSpMkLst>
            <pc:docMk/>
            <pc:sldMk cId="2669062502" sldId="332"/>
            <ac:grpSpMk id="66" creationId="{2D909A56-E715-4790-9AC7-F11E723D6EB7}"/>
          </ac:grpSpMkLst>
        </pc:grpChg>
        <pc:grpChg chg="del">
          <ac:chgData name="Dario Pasquali" userId="38e23add-208a-40ab-8757-9b606f6bf5b9" providerId="ADAL" clId="{7DB7A96E-A018-4DE3-907E-D05774361804}" dt="2021-04-12T06:07:00.522" v="457" actId="478"/>
          <ac:grpSpMkLst>
            <pc:docMk/>
            <pc:sldMk cId="2669062502" sldId="332"/>
            <ac:grpSpMk id="70" creationId="{80C1FE01-4719-4368-87FB-40E8B30EC652}"/>
          </ac:grpSpMkLst>
        </pc:grpChg>
        <pc:grpChg chg="del">
          <ac:chgData name="Dario Pasquali" userId="38e23add-208a-40ab-8757-9b606f6bf5b9" providerId="ADAL" clId="{7DB7A96E-A018-4DE3-907E-D05774361804}" dt="2021-04-12T06:07:00.522" v="457" actId="478"/>
          <ac:grpSpMkLst>
            <pc:docMk/>
            <pc:sldMk cId="2669062502" sldId="332"/>
            <ac:grpSpMk id="73" creationId="{53032D46-54DA-4EFC-9BD4-42C68376A02F}"/>
          </ac:grpSpMkLst>
        </pc:grpChg>
        <pc:grpChg chg="del">
          <ac:chgData name="Dario Pasquali" userId="38e23add-208a-40ab-8757-9b606f6bf5b9" providerId="ADAL" clId="{7DB7A96E-A018-4DE3-907E-D05774361804}" dt="2021-04-12T06:07:00.522" v="457" actId="478"/>
          <ac:grpSpMkLst>
            <pc:docMk/>
            <pc:sldMk cId="2669062502" sldId="332"/>
            <ac:grpSpMk id="78" creationId="{653737D9-CB06-4CE9-B364-275298FD7B3C}"/>
          </ac:grpSpMkLst>
        </pc:grpChg>
        <pc:grpChg chg="del">
          <ac:chgData name="Dario Pasquali" userId="38e23add-208a-40ab-8757-9b606f6bf5b9" providerId="ADAL" clId="{7DB7A96E-A018-4DE3-907E-D05774361804}" dt="2021-04-12T06:07:00.522" v="457" actId="478"/>
          <ac:grpSpMkLst>
            <pc:docMk/>
            <pc:sldMk cId="2669062502" sldId="332"/>
            <ac:grpSpMk id="82" creationId="{9578E753-9163-4523-A47A-2B5DF72DBC88}"/>
          </ac:grpSpMkLst>
        </pc:grpChg>
        <pc:grpChg chg="del">
          <ac:chgData name="Dario Pasquali" userId="38e23add-208a-40ab-8757-9b606f6bf5b9" providerId="ADAL" clId="{7DB7A96E-A018-4DE3-907E-D05774361804}" dt="2021-04-12T06:07:00.522" v="457" actId="478"/>
          <ac:grpSpMkLst>
            <pc:docMk/>
            <pc:sldMk cId="2669062502" sldId="332"/>
            <ac:grpSpMk id="86" creationId="{EA6ADD6D-AD30-449E-8A3F-2474239DEFA8}"/>
          </ac:grpSpMkLst>
        </pc:grpChg>
        <pc:grpChg chg="del">
          <ac:chgData name="Dario Pasquali" userId="38e23add-208a-40ab-8757-9b606f6bf5b9" providerId="ADAL" clId="{7DB7A96E-A018-4DE3-907E-D05774361804}" dt="2021-04-12T06:07:00.522" v="457" actId="478"/>
          <ac:grpSpMkLst>
            <pc:docMk/>
            <pc:sldMk cId="2669062502" sldId="332"/>
            <ac:grpSpMk id="90" creationId="{05FB6664-6521-4165-8A2D-03811E40D7D6}"/>
          </ac:grpSpMkLst>
        </pc:grpChg>
        <pc:grpChg chg="del">
          <ac:chgData name="Dario Pasquali" userId="38e23add-208a-40ab-8757-9b606f6bf5b9" providerId="ADAL" clId="{7DB7A96E-A018-4DE3-907E-D05774361804}" dt="2021-04-12T06:07:00.522" v="457" actId="478"/>
          <ac:grpSpMkLst>
            <pc:docMk/>
            <pc:sldMk cId="2669062502" sldId="332"/>
            <ac:grpSpMk id="94" creationId="{EFD83D1D-D360-4408-9DA6-55CED5754062}"/>
          </ac:grpSpMkLst>
        </pc:grpChg>
        <pc:grpChg chg="del">
          <ac:chgData name="Dario Pasquali" userId="38e23add-208a-40ab-8757-9b606f6bf5b9" providerId="ADAL" clId="{7DB7A96E-A018-4DE3-907E-D05774361804}" dt="2021-04-12T06:07:00.522" v="457" actId="478"/>
          <ac:grpSpMkLst>
            <pc:docMk/>
            <pc:sldMk cId="2669062502" sldId="332"/>
            <ac:grpSpMk id="98" creationId="{6D874436-AC8B-4815-AFEE-7862A4F348A5}"/>
          </ac:grpSpMkLst>
        </pc:grpChg>
        <pc:grpChg chg="del">
          <ac:chgData name="Dario Pasquali" userId="38e23add-208a-40ab-8757-9b606f6bf5b9" providerId="ADAL" clId="{7DB7A96E-A018-4DE3-907E-D05774361804}" dt="2021-04-12T06:07:00.522" v="457" actId="478"/>
          <ac:grpSpMkLst>
            <pc:docMk/>
            <pc:sldMk cId="2669062502" sldId="332"/>
            <ac:grpSpMk id="102" creationId="{C46F27B0-EAC8-4342-8926-1D9B43DC284D}"/>
          </ac:grpSpMkLst>
        </pc:grpChg>
        <pc:grpChg chg="del">
          <ac:chgData name="Dario Pasquali" userId="38e23add-208a-40ab-8757-9b606f6bf5b9" providerId="ADAL" clId="{7DB7A96E-A018-4DE3-907E-D05774361804}" dt="2021-04-12T06:07:00.522" v="457" actId="478"/>
          <ac:grpSpMkLst>
            <pc:docMk/>
            <pc:sldMk cId="2669062502" sldId="332"/>
            <ac:grpSpMk id="109" creationId="{155685AD-C721-47AD-86A0-41DD0E23018F}"/>
          </ac:grpSpMkLst>
        </pc:grpChg>
        <pc:grpChg chg="del">
          <ac:chgData name="Dario Pasquali" userId="38e23add-208a-40ab-8757-9b606f6bf5b9" providerId="ADAL" clId="{7DB7A96E-A018-4DE3-907E-D05774361804}" dt="2021-04-12T06:07:00.522" v="457" actId="478"/>
          <ac:grpSpMkLst>
            <pc:docMk/>
            <pc:sldMk cId="2669062502" sldId="332"/>
            <ac:grpSpMk id="113" creationId="{52BF03F5-69F3-44FC-90E3-B818063CAA2C}"/>
          </ac:grpSpMkLst>
        </pc:grpChg>
        <pc:grpChg chg="del">
          <ac:chgData name="Dario Pasquali" userId="38e23add-208a-40ab-8757-9b606f6bf5b9" providerId="ADAL" clId="{7DB7A96E-A018-4DE3-907E-D05774361804}" dt="2021-04-12T06:07:00.522" v="457" actId="478"/>
          <ac:grpSpMkLst>
            <pc:docMk/>
            <pc:sldMk cId="2669062502" sldId="332"/>
            <ac:grpSpMk id="119" creationId="{5CE8BB98-6FF8-4610-A7F2-7B049609298F}"/>
          </ac:grpSpMkLst>
        </pc:grpChg>
        <pc:cxnChg chg="add mod">
          <ac:chgData name="Dario Pasquali" userId="38e23add-208a-40ab-8757-9b606f6bf5b9" providerId="ADAL" clId="{7DB7A96E-A018-4DE3-907E-D05774361804}" dt="2021-04-12T09:42:52.839" v="4414" actId="1076"/>
          <ac:cxnSpMkLst>
            <pc:docMk/>
            <pc:sldMk cId="2669062502" sldId="332"/>
            <ac:cxnSpMk id="5" creationId="{76DE8C0A-E58B-495C-81F2-0FB0365B2B74}"/>
          </ac:cxnSpMkLst>
        </pc:cxnChg>
        <pc:cxnChg chg="add del">
          <ac:chgData name="Dario Pasquali" userId="38e23add-208a-40ab-8757-9b606f6bf5b9" providerId="ADAL" clId="{7DB7A96E-A018-4DE3-907E-D05774361804}" dt="2021-04-12T06:53:29.655" v="1642" actId="478"/>
          <ac:cxnSpMkLst>
            <pc:docMk/>
            <pc:sldMk cId="2669062502" sldId="332"/>
            <ac:cxnSpMk id="9" creationId="{D6F0BD23-0265-4FF7-8AED-570B3ABACF16}"/>
          </ac:cxnSpMkLst>
        </pc:cxnChg>
        <pc:cxnChg chg="add mod">
          <ac:chgData name="Dario Pasquali" userId="38e23add-208a-40ab-8757-9b606f6bf5b9" providerId="ADAL" clId="{7DB7A96E-A018-4DE3-907E-D05774361804}" dt="2021-04-12T06:53:46.594" v="1646" actId="14100"/>
          <ac:cxnSpMkLst>
            <pc:docMk/>
            <pc:sldMk cId="2669062502" sldId="332"/>
            <ac:cxnSpMk id="168" creationId="{EEF748F0-064C-4FAD-9F38-CC67729D297D}"/>
          </ac:cxnSpMkLst>
        </pc:cxnChg>
        <pc:cxnChg chg="add mod">
          <ac:chgData name="Dario Pasquali" userId="38e23add-208a-40ab-8757-9b606f6bf5b9" providerId="ADAL" clId="{7DB7A96E-A018-4DE3-907E-D05774361804}" dt="2021-04-12T06:53:59.201" v="1650" actId="14100"/>
          <ac:cxnSpMkLst>
            <pc:docMk/>
            <pc:sldMk cId="2669062502" sldId="332"/>
            <ac:cxnSpMk id="169" creationId="{C3F75B4A-134C-4074-B743-6035118A4C25}"/>
          </ac:cxnSpMkLst>
        </pc:cxnChg>
        <pc:cxnChg chg="add mod">
          <ac:chgData name="Dario Pasquali" userId="38e23add-208a-40ab-8757-9b606f6bf5b9" providerId="ADAL" clId="{7DB7A96E-A018-4DE3-907E-D05774361804}" dt="2021-04-12T06:54:16.701" v="1654" actId="14100"/>
          <ac:cxnSpMkLst>
            <pc:docMk/>
            <pc:sldMk cId="2669062502" sldId="332"/>
            <ac:cxnSpMk id="170" creationId="{BFB7ED61-5E8A-4519-9EDE-79ABE7888673}"/>
          </ac:cxnSpMkLst>
        </pc:cxnChg>
        <pc:cxnChg chg="add mod">
          <ac:chgData name="Dario Pasquali" userId="38e23add-208a-40ab-8757-9b606f6bf5b9" providerId="ADAL" clId="{7DB7A96E-A018-4DE3-907E-D05774361804}" dt="2021-04-12T06:54:27.354" v="1657" actId="14100"/>
          <ac:cxnSpMkLst>
            <pc:docMk/>
            <pc:sldMk cId="2669062502" sldId="332"/>
            <ac:cxnSpMk id="171" creationId="{01A2B1B2-969A-46B3-BFD9-1F675B382AAF}"/>
          </ac:cxnSpMkLst>
        </pc:cxnChg>
        <pc:cxnChg chg="add mod">
          <ac:chgData name="Dario Pasquali" userId="38e23add-208a-40ab-8757-9b606f6bf5b9" providerId="ADAL" clId="{7DB7A96E-A018-4DE3-907E-D05774361804}" dt="2021-04-12T06:54:37.826" v="1660" actId="14100"/>
          <ac:cxnSpMkLst>
            <pc:docMk/>
            <pc:sldMk cId="2669062502" sldId="332"/>
            <ac:cxnSpMk id="172" creationId="{1C4EC67C-4EF7-43C2-90A6-379323DFA796}"/>
          </ac:cxnSpMkLst>
        </pc:cxnChg>
        <pc:cxnChg chg="add mod">
          <ac:chgData name="Dario Pasquali" userId="38e23add-208a-40ab-8757-9b606f6bf5b9" providerId="ADAL" clId="{7DB7A96E-A018-4DE3-907E-D05774361804}" dt="2021-04-12T06:54:56.289" v="1664" actId="14100"/>
          <ac:cxnSpMkLst>
            <pc:docMk/>
            <pc:sldMk cId="2669062502" sldId="332"/>
            <ac:cxnSpMk id="173" creationId="{317649A4-2354-49C4-8E7A-9A3A3A7DB54B}"/>
          </ac:cxnSpMkLst>
        </pc:cxnChg>
        <pc:cxnChg chg="add mod">
          <ac:chgData name="Dario Pasquali" userId="38e23add-208a-40ab-8757-9b606f6bf5b9" providerId="ADAL" clId="{7DB7A96E-A018-4DE3-907E-D05774361804}" dt="2021-04-12T06:57:28.361" v="1696" actId="14100"/>
          <ac:cxnSpMkLst>
            <pc:docMk/>
            <pc:sldMk cId="2669062502" sldId="332"/>
            <ac:cxnSpMk id="174" creationId="{AA67B836-C2C7-418A-9A8A-B32B7362107E}"/>
          </ac:cxnSpMkLst>
        </pc:cxnChg>
        <pc:cxnChg chg="add mod">
          <ac:chgData name="Dario Pasquali" userId="38e23add-208a-40ab-8757-9b606f6bf5b9" providerId="ADAL" clId="{7DB7A96E-A018-4DE3-907E-D05774361804}" dt="2021-04-12T06:55:20.050" v="1670" actId="14100"/>
          <ac:cxnSpMkLst>
            <pc:docMk/>
            <pc:sldMk cId="2669062502" sldId="332"/>
            <ac:cxnSpMk id="175" creationId="{3EE54CF6-BC47-48E8-9ABE-D8F8CB5CADBF}"/>
          </ac:cxnSpMkLst>
        </pc:cxnChg>
        <pc:cxnChg chg="add mod">
          <ac:chgData name="Dario Pasquali" userId="38e23add-208a-40ab-8757-9b606f6bf5b9" providerId="ADAL" clId="{7DB7A96E-A018-4DE3-907E-D05774361804}" dt="2021-04-12T09:42:59.705" v="4415" actId="1076"/>
          <ac:cxnSpMkLst>
            <pc:docMk/>
            <pc:sldMk cId="2669062502" sldId="332"/>
            <ac:cxnSpMk id="176" creationId="{97B9569B-F660-4AA3-8F88-5ACD5C6D8D4D}"/>
          </ac:cxnSpMkLst>
        </pc:cxnChg>
        <pc:cxnChg chg="add mod">
          <ac:chgData name="Dario Pasquali" userId="38e23add-208a-40ab-8757-9b606f6bf5b9" providerId="ADAL" clId="{7DB7A96E-A018-4DE3-907E-D05774361804}" dt="2021-04-12T06:57:01.326" v="1689" actId="1076"/>
          <ac:cxnSpMkLst>
            <pc:docMk/>
            <pc:sldMk cId="2669062502" sldId="332"/>
            <ac:cxnSpMk id="177" creationId="{74587ADB-988E-47ED-9689-C0D5E9971DFF}"/>
          </ac:cxnSpMkLst>
        </pc:cxnChg>
        <pc:cxnChg chg="add mod">
          <ac:chgData name="Dario Pasquali" userId="38e23add-208a-40ab-8757-9b606f6bf5b9" providerId="ADAL" clId="{7DB7A96E-A018-4DE3-907E-D05774361804}" dt="2021-04-12T06:56:55.201" v="1688" actId="1076"/>
          <ac:cxnSpMkLst>
            <pc:docMk/>
            <pc:sldMk cId="2669062502" sldId="332"/>
            <ac:cxnSpMk id="178" creationId="{2D3A2C10-90D8-4AFC-A3AB-CE38591554B2}"/>
          </ac:cxnSpMkLst>
        </pc:cxnChg>
        <pc:cxnChg chg="add mod">
          <ac:chgData name="Dario Pasquali" userId="38e23add-208a-40ab-8757-9b606f6bf5b9" providerId="ADAL" clId="{7DB7A96E-A018-4DE3-907E-D05774361804}" dt="2021-04-12T06:56:09.234" v="1683" actId="14100"/>
          <ac:cxnSpMkLst>
            <pc:docMk/>
            <pc:sldMk cId="2669062502" sldId="332"/>
            <ac:cxnSpMk id="179" creationId="{885AF8D8-1477-45DE-ADF4-79F67C81FDEE}"/>
          </ac:cxnSpMkLst>
        </pc:cxnChg>
        <pc:cxnChg chg="add mod">
          <ac:chgData name="Dario Pasquali" userId="38e23add-208a-40ab-8757-9b606f6bf5b9" providerId="ADAL" clId="{7DB7A96E-A018-4DE3-907E-D05774361804}" dt="2021-04-12T06:56:25.493" v="1686" actId="14100"/>
          <ac:cxnSpMkLst>
            <pc:docMk/>
            <pc:sldMk cId="2669062502" sldId="332"/>
            <ac:cxnSpMk id="181" creationId="{65DD5428-8CA7-4018-8448-0656AE80E758}"/>
          </ac:cxnSpMkLst>
        </pc:cxnChg>
        <pc:cxnChg chg="add mod">
          <ac:chgData name="Dario Pasquali" userId="38e23add-208a-40ab-8757-9b606f6bf5b9" providerId="ADAL" clId="{7DB7A96E-A018-4DE3-907E-D05774361804}" dt="2021-04-12T06:57:14.017" v="1692" actId="14100"/>
          <ac:cxnSpMkLst>
            <pc:docMk/>
            <pc:sldMk cId="2669062502" sldId="332"/>
            <ac:cxnSpMk id="187" creationId="{994B5B70-C00F-4249-B39E-B1620A0F3562}"/>
          </ac:cxnSpMkLst>
        </pc:cxnChg>
        <pc:cxnChg chg="add mod">
          <ac:chgData name="Dario Pasquali" userId="38e23add-208a-40ab-8757-9b606f6bf5b9" providerId="ADAL" clId="{7DB7A96E-A018-4DE3-907E-D05774361804}" dt="2021-04-12T06:57:23.657" v="1695" actId="14100"/>
          <ac:cxnSpMkLst>
            <pc:docMk/>
            <pc:sldMk cId="2669062502" sldId="332"/>
            <ac:cxnSpMk id="190" creationId="{AFB9A8A9-FC09-4B78-9F45-77C881B9F6CF}"/>
          </ac:cxnSpMkLst>
        </pc:cxnChg>
      </pc:sldChg>
      <pc:sldChg chg="delSp del mod">
        <pc:chgData name="Dario Pasquali" userId="38e23add-208a-40ab-8757-9b606f6bf5b9" providerId="ADAL" clId="{7DB7A96E-A018-4DE3-907E-D05774361804}" dt="2021-04-12T06:58:00.980" v="1701" actId="47"/>
        <pc:sldMkLst>
          <pc:docMk/>
          <pc:sldMk cId="4138000627" sldId="333"/>
        </pc:sldMkLst>
        <pc:spChg chg="del">
          <ac:chgData name="Dario Pasquali" userId="38e23add-208a-40ab-8757-9b606f6bf5b9" providerId="ADAL" clId="{7DB7A96E-A018-4DE3-907E-D05774361804}" dt="2021-04-12T05:15:35.947" v="336" actId="478"/>
          <ac:spMkLst>
            <pc:docMk/>
            <pc:sldMk cId="4138000627" sldId="333"/>
            <ac:spMk id="8" creationId="{9148A320-FB17-44E0-B7B2-29862289D9F0}"/>
          </ac:spMkLst>
        </pc:spChg>
      </pc:sldChg>
      <pc:sldChg chg="delSp modSp del mod">
        <pc:chgData name="Dario Pasquali" userId="38e23add-208a-40ab-8757-9b606f6bf5b9" providerId="ADAL" clId="{7DB7A96E-A018-4DE3-907E-D05774361804}" dt="2021-04-12T07:51:17.802" v="2761" actId="47"/>
        <pc:sldMkLst>
          <pc:docMk/>
          <pc:sldMk cId="1741737440" sldId="334"/>
        </pc:sldMkLst>
        <pc:spChg chg="del">
          <ac:chgData name="Dario Pasquali" userId="38e23add-208a-40ab-8757-9b606f6bf5b9" providerId="ADAL" clId="{7DB7A96E-A018-4DE3-907E-D05774361804}" dt="2021-04-12T05:15:30.426" v="335" actId="478"/>
          <ac:spMkLst>
            <pc:docMk/>
            <pc:sldMk cId="1741737440" sldId="334"/>
            <ac:spMk id="8" creationId="{9148A320-FB17-44E0-B7B2-29862289D9F0}"/>
          </ac:spMkLst>
        </pc:spChg>
        <pc:spChg chg="mod">
          <ac:chgData name="Dario Pasquali" userId="38e23add-208a-40ab-8757-9b606f6bf5b9" providerId="ADAL" clId="{7DB7A96E-A018-4DE3-907E-D05774361804}" dt="2021-04-12T07:50:22.072" v="2750" actId="108"/>
          <ac:spMkLst>
            <pc:docMk/>
            <pc:sldMk cId="1741737440" sldId="334"/>
            <ac:spMk id="108" creationId="{69E18E89-21E8-44D3-8BCE-03D1E1F36869}"/>
          </ac:spMkLst>
        </pc:spChg>
        <pc:spChg chg="mod">
          <ac:chgData name="Dario Pasquali" userId="38e23add-208a-40ab-8757-9b606f6bf5b9" providerId="ADAL" clId="{7DB7A96E-A018-4DE3-907E-D05774361804}" dt="2021-04-12T07:50:17.930" v="2749" actId="108"/>
          <ac:spMkLst>
            <pc:docMk/>
            <pc:sldMk cId="1741737440" sldId="334"/>
            <ac:spMk id="116" creationId="{402528AE-944F-44D2-990F-168ABD804F65}"/>
          </ac:spMkLst>
        </pc:spChg>
        <pc:spChg chg="mod">
          <ac:chgData name="Dario Pasquali" userId="38e23add-208a-40ab-8757-9b606f6bf5b9" providerId="ADAL" clId="{7DB7A96E-A018-4DE3-907E-D05774361804}" dt="2021-04-12T07:50:13.334" v="2748" actId="108"/>
          <ac:spMkLst>
            <pc:docMk/>
            <pc:sldMk cId="1741737440" sldId="334"/>
            <ac:spMk id="118" creationId="{0ADDE204-E4C2-454A-9348-50663FE5F9E7}"/>
          </ac:spMkLst>
        </pc:spChg>
        <pc:spChg chg="mod">
          <ac:chgData name="Dario Pasquali" userId="38e23add-208a-40ab-8757-9b606f6bf5b9" providerId="ADAL" clId="{7DB7A96E-A018-4DE3-907E-D05774361804}" dt="2021-04-12T07:49:55.024" v="2743" actId="108"/>
          <ac:spMkLst>
            <pc:docMk/>
            <pc:sldMk cId="1741737440" sldId="334"/>
            <ac:spMk id="120" creationId="{E2CAAD1A-23AA-4AC4-A95F-3E4D87D3ED0B}"/>
          </ac:spMkLst>
        </pc:spChg>
        <pc:spChg chg="mod">
          <ac:chgData name="Dario Pasquali" userId="38e23add-208a-40ab-8757-9b606f6bf5b9" providerId="ADAL" clId="{7DB7A96E-A018-4DE3-907E-D05774361804}" dt="2021-04-12T07:49:45.707" v="2741" actId="108"/>
          <ac:spMkLst>
            <pc:docMk/>
            <pc:sldMk cId="1741737440" sldId="334"/>
            <ac:spMk id="126" creationId="{648B9F57-06CA-4256-9999-D2627FBD1C6C}"/>
          </ac:spMkLst>
        </pc:spChg>
        <pc:spChg chg="mod">
          <ac:chgData name="Dario Pasquali" userId="38e23add-208a-40ab-8757-9b606f6bf5b9" providerId="ADAL" clId="{7DB7A96E-A018-4DE3-907E-D05774361804}" dt="2021-04-12T07:50:04.240" v="2745" actId="108"/>
          <ac:spMkLst>
            <pc:docMk/>
            <pc:sldMk cId="1741737440" sldId="334"/>
            <ac:spMk id="127" creationId="{B72B8BB7-46B1-42D6-824A-CF4F48B9FD0A}"/>
          </ac:spMkLst>
        </pc:spChg>
        <pc:spChg chg="mod">
          <ac:chgData name="Dario Pasquali" userId="38e23add-208a-40ab-8757-9b606f6bf5b9" providerId="ADAL" clId="{7DB7A96E-A018-4DE3-907E-D05774361804}" dt="2021-04-12T07:50:07.434" v="2746" actId="108"/>
          <ac:spMkLst>
            <pc:docMk/>
            <pc:sldMk cId="1741737440" sldId="334"/>
            <ac:spMk id="130" creationId="{304252B4-5E86-4323-8843-8E5F8EBD8541}"/>
          </ac:spMkLst>
        </pc:spChg>
        <pc:spChg chg="mod">
          <ac:chgData name="Dario Pasquali" userId="38e23add-208a-40ab-8757-9b606f6bf5b9" providerId="ADAL" clId="{7DB7A96E-A018-4DE3-907E-D05774361804}" dt="2021-04-12T07:50:10.068" v="2747" actId="108"/>
          <ac:spMkLst>
            <pc:docMk/>
            <pc:sldMk cId="1741737440" sldId="334"/>
            <ac:spMk id="132" creationId="{7BECABFF-A4D5-43B2-A10A-5C973AFA203A}"/>
          </ac:spMkLst>
        </pc:spChg>
      </pc:sldChg>
      <pc:sldChg chg="delSp add del mod delAnim">
        <pc:chgData name="Dario Pasquali" userId="38e23add-208a-40ab-8757-9b606f6bf5b9" providerId="ADAL" clId="{7DB7A96E-A018-4DE3-907E-D05774361804}" dt="2021-04-12T06:58:07.433" v="1704" actId="47"/>
        <pc:sldMkLst>
          <pc:docMk/>
          <pc:sldMk cId="1576085499" sldId="335"/>
        </pc:sldMkLst>
        <pc:spChg chg="del">
          <ac:chgData name="Dario Pasquali" userId="38e23add-208a-40ab-8757-9b606f6bf5b9" providerId="ADAL" clId="{7DB7A96E-A018-4DE3-907E-D05774361804}" dt="2021-04-12T05:15:25.553" v="333" actId="478"/>
          <ac:spMkLst>
            <pc:docMk/>
            <pc:sldMk cId="1576085499" sldId="335"/>
            <ac:spMk id="8" creationId="{9148A320-FB17-44E0-B7B2-29862289D9F0}"/>
          </ac:spMkLst>
        </pc:spChg>
        <pc:picChg chg="del">
          <ac:chgData name="Dario Pasquali" userId="38e23add-208a-40ab-8757-9b606f6bf5b9" providerId="ADAL" clId="{7DB7A96E-A018-4DE3-907E-D05774361804}" dt="2021-04-12T05:15:27.058" v="334" actId="478"/>
          <ac:picMkLst>
            <pc:docMk/>
            <pc:sldMk cId="1576085499" sldId="335"/>
            <ac:picMk id="3" creationId="{950B27E6-8751-40EC-A76C-7CC169B4A90C}"/>
          </ac:picMkLst>
        </pc:picChg>
      </pc:sldChg>
      <pc:sldChg chg="del">
        <pc:chgData name="Dario Pasquali" userId="38e23add-208a-40ab-8757-9b606f6bf5b9" providerId="ADAL" clId="{7DB7A96E-A018-4DE3-907E-D05774361804}" dt="2021-04-12T05:10:09.846" v="260" actId="47"/>
        <pc:sldMkLst>
          <pc:docMk/>
          <pc:sldMk cId="2171838672" sldId="336"/>
        </pc:sldMkLst>
      </pc:sldChg>
      <pc:sldChg chg="addSp delSp modSp add mod delAnim">
        <pc:chgData name="Dario Pasquali" userId="38e23add-208a-40ab-8757-9b606f6bf5b9" providerId="ADAL" clId="{7DB7A96E-A018-4DE3-907E-D05774361804}" dt="2021-04-12T05:18:37.240" v="364" actId="20577"/>
        <pc:sldMkLst>
          <pc:docMk/>
          <pc:sldMk cId="3524156265" sldId="336"/>
        </pc:sldMkLst>
        <pc:spChg chg="mod">
          <ac:chgData name="Dario Pasquali" userId="38e23add-208a-40ab-8757-9b606f6bf5b9" providerId="ADAL" clId="{7DB7A96E-A018-4DE3-907E-D05774361804}" dt="2021-04-12T05:13:45.600" v="329" actId="1036"/>
          <ac:spMkLst>
            <pc:docMk/>
            <pc:sldMk cId="3524156265" sldId="336"/>
            <ac:spMk id="4" creationId="{777A2439-00FD-469E-9FA9-9F0B4A5A5F93}"/>
          </ac:spMkLst>
        </pc:spChg>
        <pc:spChg chg="add del">
          <ac:chgData name="Dario Pasquali" userId="38e23add-208a-40ab-8757-9b606f6bf5b9" providerId="ADAL" clId="{7DB7A96E-A018-4DE3-907E-D05774361804}" dt="2021-04-12T05:13:51.294" v="330" actId="478"/>
          <ac:spMkLst>
            <pc:docMk/>
            <pc:sldMk cId="3524156265" sldId="336"/>
            <ac:spMk id="7" creationId="{EDF2C506-9C5B-49BD-80CB-CC5D99003C40}"/>
          </ac:spMkLst>
        </pc:spChg>
        <pc:spChg chg="del">
          <ac:chgData name="Dario Pasquali" userId="38e23add-208a-40ab-8757-9b606f6bf5b9" providerId="ADAL" clId="{7DB7A96E-A018-4DE3-907E-D05774361804}" dt="2021-04-12T05:15:20.937" v="332" actId="478"/>
          <ac:spMkLst>
            <pc:docMk/>
            <pc:sldMk cId="3524156265" sldId="336"/>
            <ac:spMk id="8" creationId="{9148A320-FB17-44E0-B7B2-29862289D9F0}"/>
          </ac:spMkLst>
        </pc:spChg>
        <pc:spChg chg="mod">
          <ac:chgData name="Dario Pasquali" userId="38e23add-208a-40ab-8757-9b606f6bf5b9" providerId="ADAL" clId="{7DB7A96E-A018-4DE3-907E-D05774361804}" dt="2021-04-12T05:18:37.240" v="364" actId="20577"/>
          <ac:spMkLst>
            <pc:docMk/>
            <pc:sldMk cId="3524156265" sldId="336"/>
            <ac:spMk id="10" creationId="{9AD9390B-748C-4B75-85C0-657D8F40915B}"/>
          </ac:spMkLst>
        </pc:spChg>
        <pc:picChg chg="del">
          <ac:chgData name="Dario Pasquali" userId="38e23add-208a-40ab-8757-9b606f6bf5b9" providerId="ADAL" clId="{7DB7A96E-A018-4DE3-907E-D05774361804}" dt="2021-04-12T05:12:39.691" v="314" actId="478"/>
          <ac:picMkLst>
            <pc:docMk/>
            <pc:sldMk cId="3524156265" sldId="336"/>
            <ac:picMk id="3" creationId="{950B27E6-8751-40EC-A76C-7CC169B4A90C}"/>
          </ac:picMkLst>
        </pc:picChg>
        <pc:picChg chg="add del mod modCrop">
          <ac:chgData name="Dario Pasquali" userId="38e23add-208a-40ab-8757-9b606f6bf5b9" providerId="ADAL" clId="{7DB7A96E-A018-4DE3-907E-D05774361804}" dt="2021-04-12T05:15:16.533" v="331" actId="478"/>
          <ac:picMkLst>
            <pc:docMk/>
            <pc:sldMk cId="3524156265" sldId="336"/>
            <ac:picMk id="5" creationId="{6CBD8EA7-B396-48DA-B362-4FB4E0DD3899}"/>
          </ac:picMkLst>
        </pc:picChg>
        <pc:picChg chg="add mod">
          <ac:chgData name="Dario Pasquali" userId="38e23add-208a-40ab-8757-9b606f6bf5b9" providerId="ADAL" clId="{7DB7A96E-A018-4DE3-907E-D05774361804}" dt="2021-04-12T05:16:31.390" v="347" actId="1076"/>
          <ac:picMkLst>
            <pc:docMk/>
            <pc:sldMk cId="3524156265" sldId="336"/>
            <ac:picMk id="9" creationId="{385DB713-D7C0-4FA3-9551-A81F427FB9BA}"/>
          </ac:picMkLst>
        </pc:picChg>
      </pc:sldChg>
      <pc:sldChg chg="del">
        <pc:chgData name="Dario Pasquali" userId="38e23add-208a-40ab-8757-9b606f6bf5b9" providerId="ADAL" clId="{7DB7A96E-A018-4DE3-907E-D05774361804}" dt="2021-04-12T05:10:10.550" v="261" actId="47"/>
        <pc:sldMkLst>
          <pc:docMk/>
          <pc:sldMk cId="3017388915" sldId="337"/>
        </pc:sldMkLst>
      </pc:sldChg>
      <pc:sldChg chg="addSp delSp modSp add mod">
        <pc:chgData name="Dario Pasquali" userId="38e23add-208a-40ab-8757-9b606f6bf5b9" providerId="ADAL" clId="{7DB7A96E-A018-4DE3-907E-D05774361804}" dt="2021-04-12T06:03:47.033" v="443" actId="14826"/>
        <pc:sldMkLst>
          <pc:docMk/>
          <pc:sldMk cId="4248796674" sldId="337"/>
        </pc:sldMkLst>
        <pc:spChg chg="mod">
          <ac:chgData name="Dario Pasquali" userId="38e23add-208a-40ab-8757-9b606f6bf5b9" providerId="ADAL" clId="{7DB7A96E-A018-4DE3-907E-D05774361804}" dt="2021-04-12T05:18:47.757" v="373" actId="207"/>
          <ac:spMkLst>
            <pc:docMk/>
            <pc:sldMk cId="4248796674" sldId="337"/>
            <ac:spMk id="10" creationId="{9AD9390B-748C-4B75-85C0-657D8F40915B}"/>
          </ac:spMkLst>
        </pc:spChg>
        <pc:picChg chg="add mod">
          <ac:chgData name="Dario Pasquali" userId="38e23add-208a-40ab-8757-9b606f6bf5b9" providerId="ADAL" clId="{7DB7A96E-A018-4DE3-907E-D05774361804}" dt="2021-04-12T06:03:47.033" v="443" actId="14826"/>
          <ac:picMkLst>
            <pc:docMk/>
            <pc:sldMk cId="4248796674" sldId="337"/>
            <ac:picMk id="3" creationId="{2D21C136-7968-4854-8EA0-F45D23A12C08}"/>
          </ac:picMkLst>
        </pc:picChg>
        <pc:picChg chg="del">
          <ac:chgData name="Dario Pasquali" userId="38e23add-208a-40ab-8757-9b606f6bf5b9" providerId="ADAL" clId="{7DB7A96E-A018-4DE3-907E-D05774361804}" dt="2021-04-12T05:17:53.926" v="350" actId="478"/>
          <ac:picMkLst>
            <pc:docMk/>
            <pc:sldMk cId="4248796674" sldId="337"/>
            <ac:picMk id="9" creationId="{385DB713-D7C0-4FA3-9551-A81F427FB9BA}"/>
          </ac:picMkLst>
        </pc:picChg>
      </pc:sldChg>
      <pc:sldChg chg="del">
        <pc:chgData name="Dario Pasquali" userId="38e23add-208a-40ab-8757-9b606f6bf5b9" providerId="ADAL" clId="{7DB7A96E-A018-4DE3-907E-D05774361804}" dt="2021-04-12T05:10:11.409" v="262" actId="47"/>
        <pc:sldMkLst>
          <pc:docMk/>
          <pc:sldMk cId="2858842081" sldId="338"/>
        </pc:sldMkLst>
      </pc:sldChg>
      <pc:sldChg chg="addSp delSp modSp add mod">
        <pc:chgData name="Dario Pasquali" userId="38e23add-208a-40ab-8757-9b606f6bf5b9" providerId="ADAL" clId="{7DB7A96E-A018-4DE3-907E-D05774361804}" dt="2021-04-12T05:58:36.517" v="426" actId="21"/>
        <pc:sldMkLst>
          <pc:docMk/>
          <pc:sldMk cId="3831859378" sldId="338"/>
        </pc:sldMkLst>
        <pc:spChg chg="add del mod">
          <ac:chgData name="Dario Pasquali" userId="38e23add-208a-40ab-8757-9b606f6bf5b9" providerId="ADAL" clId="{7DB7A96E-A018-4DE3-907E-D05774361804}" dt="2021-04-12T05:58:36.517" v="426" actId="21"/>
          <ac:spMkLst>
            <pc:docMk/>
            <pc:sldMk cId="3831859378" sldId="338"/>
            <ac:spMk id="7" creationId="{F6FC188B-45DF-4E89-8F88-97D3022A9DF1}"/>
          </ac:spMkLst>
        </pc:spChg>
        <pc:spChg chg="add del mod">
          <ac:chgData name="Dario Pasquali" userId="38e23add-208a-40ab-8757-9b606f6bf5b9" providerId="ADAL" clId="{7DB7A96E-A018-4DE3-907E-D05774361804}" dt="2021-04-12T05:58:36.517" v="426" actId="21"/>
          <ac:spMkLst>
            <pc:docMk/>
            <pc:sldMk cId="3831859378" sldId="338"/>
            <ac:spMk id="8" creationId="{EAB1FC4F-41C4-40D6-8BAE-0F5E76600B89}"/>
          </ac:spMkLst>
        </pc:spChg>
        <pc:spChg chg="add del mod">
          <ac:chgData name="Dario Pasquali" userId="38e23add-208a-40ab-8757-9b606f6bf5b9" providerId="ADAL" clId="{7DB7A96E-A018-4DE3-907E-D05774361804}" dt="2021-04-12T05:58:36.517" v="426" actId="21"/>
          <ac:spMkLst>
            <pc:docMk/>
            <pc:sldMk cId="3831859378" sldId="338"/>
            <ac:spMk id="9" creationId="{7A39ADB9-1A4D-485B-9A7D-B2088CB88803}"/>
          </ac:spMkLst>
        </pc:spChg>
        <pc:spChg chg="mod">
          <ac:chgData name="Dario Pasquali" userId="38e23add-208a-40ab-8757-9b606f6bf5b9" providerId="ADAL" clId="{7DB7A96E-A018-4DE3-907E-D05774361804}" dt="2021-04-12T05:18:57.502" v="383" actId="207"/>
          <ac:spMkLst>
            <pc:docMk/>
            <pc:sldMk cId="3831859378" sldId="338"/>
            <ac:spMk id="10" creationId="{9AD9390B-748C-4B75-85C0-657D8F40915B}"/>
          </ac:spMkLst>
        </pc:spChg>
        <pc:spChg chg="add del mod">
          <ac:chgData name="Dario Pasquali" userId="38e23add-208a-40ab-8757-9b606f6bf5b9" providerId="ADAL" clId="{7DB7A96E-A018-4DE3-907E-D05774361804}" dt="2021-04-12T05:58:36.517" v="426" actId="21"/>
          <ac:spMkLst>
            <pc:docMk/>
            <pc:sldMk cId="3831859378" sldId="338"/>
            <ac:spMk id="11" creationId="{05CF8273-6E1A-4E46-9123-54E6174BC655}"/>
          </ac:spMkLst>
        </pc:spChg>
        <pc:picChg chg="del">
          <ac:chgData name="Dario Pasquali" userId="38e23add-208a-40ab-8757-9b606f6bf5b9" providerId="ADAL" clId="{7DB7A96E-A018-4DE3-907E-D05774361804}" dt="2021-04-12T05:21:42.848" v="384" actId="478"/>
          <ac:picMkLst>
            <pc:docMk/>
            <pc:sldMk cId="3831859378" sldId="338"/>
            <ac:picMk id="3" creationId="{2D21C136-7968-4854-8EA0-F45D23A12C08}"/>
          </ac:picMkLst>
        </pc:picChg>
        <pc:picChg chg="add mod">
          <ac:chgData name="Dario Pasquali" userId="38e23add-208a-40ab-8757-9b606f6bf5b9" providerId="ADAL" clId="{7DB7A96E-A018-4DE3-907E-D05774361804}" dt="2021-04-12T05:21:53.808" v="386" actId="1076"/>
          <ac:picMkLst>
            <pc:docMk/>
            <pc:sldMk cId="3831859378" sldId="338"/>
            <ac:picMk id="5" creationId="{D49B15E1-CC11-4979-873E-ADE3225460E3}"/>
          </ac:picMkLst>
        </pc:picChg>
      </pc:sldChg>
      <pc:sldChg chg="del">
        <pc:chgData name="Dario Pasquali" userId="38e23add-208a-40ab-8757-9b606f6bf5b9" providerId="ADAL" clId="{7DB7A96E-A018-4DE3-907E-D05774361804}" dt="2021-04-12T05:10:12.550" v="263" actId="47"/>
        <pc:sldMkLst>
          <pc:docMk/>
          <pc:sldMk cId="2714315806" sldId="339"/>
        </pc:sldMkLst>
      </pc:sldChg>
      <pc:sldChg chg="addSp delSp modSp add mod">
        <pc:chgData name="Dario Pasquali" userId="38e23add-208a-40ab-8757-9b606f6bf5b9" providerId="ADAL" clId="{7DB7A96E-A018-4DE3-907E-D05774361804}" dt="2021-04-12T05:58:35.886" v="425"/>
        <pc:sldMkLst>
          <pc:docMk/>
          <pc:sldMk cId="4233572664" sldId="339"/>
        </pc:sldMkLst>
        <pc:spChg chg="del">
          <ac:chgData name="Dario Pasquali" userId="38e23add-208a-40ab-8757-9b606f6bf5b9" providerId="ADAL" clId="{7DB7A96E-A018-4DE3-907E-D05774361804}" dt="2021-04-12T05:31:19.438" v="417" actId="478"/>
          <ac:spMkLst>
            <pc:docMk/>
            <pc:sldMk cId="4233572664" sldId="339"/>
            <ac:spMk id="7" creationId="{F6FC188B-45DF-4E89-8F88-97D3022A9DF1}"/>
          </ac:spMkLst>
        </pc:spChg>
        <pc:spChg chg="del">
          <ac:chgData name="Dario Pasquali" userId="38e23add-208a-40ab-8757-9b606f6bf5b9" providerId="ADAL" clId="{7DB7A96E-A018-4DE3-907E-D05774361804}" dt="2021-04-12T05:31:27.508" v="419" actId="478"/>
          <ac:spMkLst>
            <pc:docMk/>
            <pc:sldMk cId="4233572664" sldId="339"/>
            <ac:spMk id="8" creationId="{EAB1FC4F-41C4-40D6-8BAE-0F5E76600B89}"/>
          </ac:spMkLst>
        </pc:spChg>
        <pc:spChg chg="del">
          <ac:chgData name="Dario Pasquali" userId="38e23add-208a-40ab-8757-9b606f6bf5b9" providerId="ADAL" clId="{7DB7A96E-A018-4DE3-907E-D05774361804}" dt="2021-04-12T05:31:24.356" v="418" actId="478"/>
          <ac:spMkLst>
            <pc:docMk/>
            <pc:sldMk cId="4233572664" sldId="339"/>
            <ac:spMk id="9" creationId="{7A39ADB9-1A4D-485B-9A7D-B2088CB88803}"/>
          </ac:spMkLst>
        </pc:spChg>
        <pc:spChg chg="mod">
          <ac:chgData name="Dario Pasquali" userId="38e23add-208a-40ab-8757-9b606f6bf5b9" providerId="ADAL" clId="{7DB7A96E-A018-4DE3-907E-D05774361804}" dt="2021-04-12T05:31:11.614" v="415" actId="20577"/>
          <ac:spMkLst>
            <pc:docMk/>
            <pc:sldMk cId="4233572664" sldId="339"/>
            <ac:spMk id="10" creationId="{9AD9390B-748C-4B75-85C0-657D8F40915B}"/>
          </ac:spMkLst>
        </pc:spChg>
        <pc:spChg chg="del">
          <ac:chgData name="Dario Pasquali" userId="38e23add-208a-40ab-8757-9b606f6bf5b9" providerId="ADAL" clId="{7DB7A96E-A018-4DE3-907E-D05774361804}" dt="2021-04-12T05:31:15.271" v="416" actId="478"/>
          <ac:spMkLst>
            <pc:docMk/>
            <pc:sldMk cId="4233572664" sldId="339"/>
            <ac:spMk id="11" creationId="{05CF8273-6E1A-4E46-9123-54E6174BC655}"/>
          </ac:spMkLst>
        </pc:spChg>
        <pc:spChg chg="add del mod">
          <ac:chgData name="Dario Pasquali" userId="38e23add-208a-40ab-8757-9b606f6bf5b9" providerId="ADAL" clId="{7DB7A96E-A018-4DE3-907E-D05774361804}" dt="2021-04-12T05:58:35.886" v="425"/>
          <ac:spMkLst>
            <pc:docMk/>
            <pc:sldMk cId="4233572664" sldId="339"/>
            <ac:spMk id="12" creationId="{EB78131C-8CA0-4812-9A3F-1E0723ABF7AA}"/>
          </ac:spMkLst>
        </pc:spChg>
        <pc:spChg chg="add del mod">
          <ac:chgData name="Dario Pasquali" userId="38e23add-208a-40ab-8757-9b606f6bf5b9" providerId="ADAL" clId="{7DB7A96E-A018-4DE3-907E-D05774361804}" dt="2021-04-12T05:58:35.886" v="425"/>
          <ac:spMkLst>
            <pc:docMk/>
            <pc:sldMk cId="4233572664" sldId="339"/>
            <ac:spMk id="13" creationId="{9BA951CB-C2F1-4B47-A14A-361AB8528632}"/>
          </ac:spMkLst>
        </pc:spChg>
        <pc:spChg chg="add del mod">
          <ac:chgData name="Dario Pasquali" userId="38e23add-208a-40ab-8757-9b606f6bf5b9" providerId="ADAL" clId="{7DB7A96E-A018-4DE3-907E-D05774361804}" dt="2021-04-12T05:58:35.886" v="425"/>
          <ac:spMkLst>
            <pc:docMk/>
            <pc:sldMk cId="4233572664" sldId="339"/>
            <ac:spMk id="14" creationId="{E3760152-1153-4DB8-9B64-2E971AFC02AE}"/>
          </ac:spMkLst>
        </pc:spChg>
        <pc:spChg chg="add del mod">
          <ac:chgData name="Dario Pasquali" userId="38e23add-208a-40ab-8757-9b606f6bf5b9" providerId="ADAL" clId="{7DB7A96E-A018-4DE3-907E-D05774361804}" dt="2021-04-12T05:58:35.886" v="425"/>
          <ac:spMkLst>
            <pc:docMk/>
            <pc:sldMk cId="4233572664" sldId="339"/>
            <ac:spMk id="15" creationId="{C5430259-B13F-40EC-9049-50AD895F0AB8}"/>
          </ac:spMkLst>
        </pc:spChg>
        <pc:picChg chg="add mod">
          <ac:chgData name="Dario Pasquali" userId="38e23add-208a-40ab-8757-9b606f6bf5b9" providerId="ADAL" clId="{7DB7A96E-A018-4DE3-907E-D05774361804}" dt="2021-04-12T05:35:42.527" v="422" actId="1076"/>
          <ac:picMkLst>
            <pc:docMk/>
            <pc:sldMk cId="4233572664" sldId="339"/>
            <ac:picMk id="3" creationId="{EB61F0A0-75CB-4995-911E-FAEC3233CFD3}"/>
          </ac:picMkLst>
        </pc:picChg>
        <pc:picChg chg="del">
          <ac:chgData name="Dario Pasquali" userId="38e23add-208a-40ab-8757-9b606f6bf5b9" providerId="ADAL" clId="{7DB7A96E-A018-4DE3-907E-D05774361804}" dt="2021-04-12T05:35:29.263" v="420" actId="478"/>
          <ac:picMkLst>
            <pc:docMk/>
            <pc:sldMk cId="4233572664" sldId="339"/>
            <ac:picMk id="5" creationId="{D49B15E1-CC11-4979-873E-ADE3225460E3}"/>
          </ac:picMkLst>
        </pc:picChg>
      </pc:sldChg>
      <pc:sldChg chg="addSp delSp modSp add mod">
        <pc:chgData name="Dario Pasquali" userId="38e23add-208a-40ab-8757-9b606f6bf5b9" providerId="ADAL" clId="{7DB7A96E-A018-4DE3-907E-D05774361804}" dt="2021-04-12T05:59:53.859" v="442" actId="1076"/>
        <pc:sldMkLst>
          <pc:docMk/>
          <pc:sldMk cId="2440675485" sldId="340"/>
        </pc:sldMkLst>
        <pc:spChg chg="mod">
          <ac:chgData name="Dario Pasquali" userId="38e23add-208a-40ab-8757-9b606f6bf5b9" providerId="ADAL" clId="{7DB7A96E-A018-4DE3-907E-D05774361804}" dt="2021-04-12T05:58:46.251" v="437" actId="20577"/>
          <ac:spMkLst>
            <pc:docMk/>
            <pc:sldMk cId="2440675485" sldId="340"/>
            <ac:spMk id="10" creationId="{9AD9390B-748C-4B75-85C0-657D8F40915B}"/>
          </ac:spMkLst>
        </pc:spChg>
        <pc:picChg chg="del">
          <ac:chgData name="Dario Pasquali" userId="38e23add-208a-40ab-8757-9b606f6bf5b9" providerId="ADAL" clId="{7DB7A96E-A018-4DE3-907E-D05774361804}" dt="2021-04-12T05:58:42.465" v="428" actId="478"/>
          <ac:picMkLst>
            <pc:docMk/>
            <pc:sldMk cId="2440675485" sldId="340"/>
            <ac:picMk id="3" creationId="{EB61F0A0-75CB-4995-911E-FAEC3233CFD3}"/>
          </ac:picMkLst>
        </pc:picChg>
        <pc:picChg chg="add del mod">
          <ac:chgData name="Dario Pasquali" userId="38e23add-208a-40ab-8757-9b606f6bf5b9" providerId="ADAL" clId="{7DB7A96E-A018-4DE3-907E-D05774361804}" dt="2021-04-12T05:59:01.259" v="440" actId="478"/>
          <ac:picMkLst>
            <pc:docMk/>
            <pc:sldMk cId="2440675485" sldId="340"/>
            <ac:picMk id="5" creationId="{DBB23AED-6BCB-45AF-B694-F1A30E7D02FE}"/>
          </ac:picMkLst>
        </pc:picChg>
        <pc:picChg chg="add mod">
          <ac:chgData name="Dario Pasquali" userId="38e23add-208a-40ab-8757-9b606f6bf5b9" providerId="ADAL" clId="{7DB7A96E-A018-4DE3-907E-D05774361804}" dt="2021-04-12T05:59:53.859" v="442" actId="1076"/>
          <ac:picMkLst>
            <pc:docMk/>
            <pc:sldMk cId="2440675485" sldId="340"/>
            <ac:picMk id="7" creationId="{AFBBF509-CF2C-4B51-AEE2-AA5BAF97FFF0}"/>
          </ac:picMkLst>
        </pc:picChg>
      </pc:sldChg>
      <pc:sldChg chg="add del">
        <pc:chgData name="Dario Pasquali" userId="38e23add-208a-40ab-8757-9b606f6bf5b9" providerId="ADAL" clId="{7DB7A96E-A018-4DE3-907E-D05774361804}" dt="2021-04-12T06:05:41.235" v="445" actId="47"/>
        <pc:sldMkLst>
          <pc:docMk/>
          <pc:sldMk cId="57190621" sldId="341"/>
        </pc:sldMkLst>
      </pc:sldChg>
      <pc:sldChg chg="addSp delSp modSp add mod ord">
        <pc:chgData name="Dario Pasquali" userId="38e23add-208a-40ab-8757-9b606f6bf5b9" providerId="ADAL" clId="{7DB7A96E-A018-4DE3-907E-D05774361804}" dt="2021-04-12T07:15:35.696" v="2304" actId="20577"/>
        <pc:sldMkLst>
          <pc:docMk/>
          <pc:sldMk cId="1903057736" sldId="341"/>
        </pc:sldMkLst>
        <pc:spChg chg="del">
          <ac:chgData name="Dario Pasquali" userId="38e23add-208a-40ab-8757-9b606f6bf5b9" providerId="ADAL" clId="{7DB7A96E-A018-4DE3-907E-D05774361804}" dt="2021-04-12T07:07:48.352" v="1723" actId="478"/>
          <ac:spMkLst>
            <pc:docMk/>
            <pc:sldMk cId="1903057736" sldId="341"/>
            <ac:spMk id="9" creationId="{841D9A85-5624-4EF0-BA33-8649C571BD9C}"/>
          </ac:spMkLst>
        </pc:spChg>
        <pc:spChg chg="mod">
          <ac:chgData name="Dario Pasquali" userId="38e23add-208a-40ab-8757-9b606f6bf5b9" providerId="ADAL" clId="{7DB7A96E-A018-4DE3-907E-D05774361804}" dt="2021-04-12T07:07:41.402" v="1721" actId="20577"/>
          <ac:spMkLst>
            <pc:docMk/>
            <pc:sldMk cId="1903057736" sldId="341"/>
            <ac:spMk id="10" creationId="{9AD9390B-748C-4B75-85C0-657D8F40915B}"/>
          </ac:spMkLst>
        </pc:spChg>
        <pc:spChg chg="del">
          <ac:chgData name="Dario Pasquali" userId="38e23add-208a-40ab-8757-9b606f6bf5b9" providerId="ADAL" clId="{7DB7A96E-A018-4DE3-907E-D05774361804}" dt="2021-04-12T07:07:45.256" v="1722" actId="478"/>
          <ac:spMkLst>
            <pc:docMk/>
            <pc:sldMk cId="1903057736" sldId="341"/>
            <ac:spMk id="11" creationId="{772770AA-E85B-44C7-9D45-57CB9D87EFC4}"/>
          </ac:spMkLst>
        </pc:spChg>
        <pc:spChg chg="add mod">
          <ac:chgData name="Dario Pasquali" userId="38e23add-208a-40ab-8757-9b606f6bf5b9" providerId="ADAL" clId="{7DB7A96E-A018-4DE3-907E-D05774361804}" dt="2021-04-12T07:12:46.851" v="2026" actId="404"/>
          <ac:spMkLst>
            <pc:docMk/>
            <pc:sldMk cId="1903057736" sldId="341"/>
            <ac:spMk id="12" creationId="{1FA6E5A6-5A5C-407B-B53C-95A159685BBA}"/>
          </ac:spMkLst>
        </pc:spChg>
        <pc:spChg chg="add del mod">
          <ac:chgData name="Dario Pasquali" userId="38e23add-208a-40ab-8757-9b606f6bf5b9" providerId="ADAL" clId="{7DB7A96E-A018-4DE3-907E-D05774361804}" dt="2021-04-12T07:15:35.696" v="2304" actId="20577"/>
          <ac:spMkLst>
            <pc:docMk/>
            <pc:sldMk cId="1903057736" sldId="341"/>
            <ac:spMk id="13" creationId="{95916A3A-AA8B-43FE-9FC9-04768292A02A}"/>
          </ac:spMkLst>
        </pc:spChg>
        <pc:spChg chg="mod">
          <ac:chgData name="Dario Pasquali" userId="38e23add-208a-40ab-8757-9b606f6bf5b9" providerId="ADAL" clId="{7DB7A96E-A018-4DE3-907E-D05774361804}" dt="2021-04-12T07:12:46.851" v="2026" actId="404"/>
          <ac:spMkLst>
            <pc:docMk/>
            <pc:sldMk cId="1903057736" sldId="341"/>
            <ac:spMk id="14" creationId="{52A1A9F4-3A6C-4F81-A8E9-E774FB49F761}"/>
          </ac:spMkLst>
        </pc:spChg>
        <pc:spChg chg="del">
          <ac:chgData name="Dario Pasquali" userId="38e23add-208a-40ab-8757-9b606f6bf5b9" providerId="ADAL" clId="{7DB7A96E-A018-4DE3-907E-D05774361804}" dt="2021-04-12T07:07:51.729" v="1725" actId="478"/>
          <ac:spMkLst>
            <pc:docMk/>
            <pc:sldMk cId="1903057736" sldId="341"/>
            <ac:spMk id="15" creationId="{39018814-6BA5-48B6-89C5-3C4F05B9A636}"/>
          </ac:spMkLst>
        </pc:spChg>
        <pc:spChg chg="del">
          <ac:chgData name="Dario Pasquali" userId="38e23add-208a-40ab-8757-9b606f6bf5b9" providerId="ADAL" clId="{7DB7A96E-A018-4DE3-907E-D05774361804}" dt="2021-04-12T07:07:50.034" v="1724" actId="478"/>
          <ac:spMkLst>
            <pc:docMk/>
            <pc:sldMk cId="1903057736" sldId="341"/>
            <ac:spMk id="16" creationId="{896212FE-B3D4-4846-8B9C-8665DA5FA8F2}"/>
          </ac:spMkLst>
        </pc:spChg>
      </pc:sldChg>
      <pc:sldChg chg="add del">
        <pc:chgData name="Dario Pasquali" userId="38e23add-208a-40ab-8757-9b606f6bf5b9" providerId="ADAL" clId="{7DB7A96E-A018-4DE3-907E-D05774361804}" dt="2021-04-12T06:57:54.092" v="1700" actId="47"/>
        <pc:sldMkLst>
          <pc:docMk/>
          <pc:sldMk cId="4153530362" sldId="341"/>
        </pc:sldMkLst>
      </pc:sldChg>
      <pc:sldChg chg="addSp delSp modSp add mod">
        <pc:chgData name="Dario Pasquali" userId="38e23add-208a-40ab-8757-9b606f6bf5b9" providerId="ADAL" clId="{7DB7A96E-A018-4DE3-907E-D05774361804}" dt="2021-04-12T10:02:26.455" v="4417" actId="33524"/>
        <pc:sldMkLst>
          <pc:docMk/>
          <pc:sldMk cId="920770343" sldId="342"/>
        </pc:sldMkLst>
        <pc:spChg chg="del">
          <ac:chgData name="Dario Pasquali" userId="38e23add-208a-40ab-8757-9b606f6bf5b9" providerId="ADAL" clId="{7DB7A96E-A018-4DE3-907E-D05774361804}" dt="2021-04-12T07:53:29.613" v="2943" actId="478"/>
          <ac:spMkLst>
            <pc:docMk/>
            <pc:sldMk cId="920770343" sldId="342"/>
            <ac:spMk id="9" creationId="{841D9A85-5624-4EF0-BA33-8649C571BD9C}"/>
          </ac:spMkLst>
        </pc:spChg>
        <pc:spChg chg="mod">
          <ac:chgData name="Dario Pasquali" userId="38e23add-208a-40ab-8757-9b606f6bf5b9" providerId="ADAL" clId="{7DB7A96E-A018-4DE3-907E-D05774361804}" dt="2021-04-12T07:52:06.232" v="2796" actId="14100"/>
          <ac:spMkLst>
            <pc:docMk/>
            <pc:sldMk cId="920770343" sldId="342"/>
            <ac:spMk id="10" creationId="{9AD9390B-748C-4B75-85C0-657D8F40915B}"/>
          </ac:spMkLst>
        </pc:spChg>
        <pc:spChg chg="del">
          <ac:chgData name="Dario Pasquali" userId="38e23add-208a-40ab-8757-9b606f6bf5b9" providerId="ADAL" clId="{7DB7A96E-A018-4DE3-907E-D05774361804}" dt="2021-04-12T07:53:32.476" v="2944" actId="478"/>
          <ac:spMkLst>
            <pc:docMk/>
            <pc:sldMk cId="920770343" sldId="342"/>
            <ac:spMk id="11" creationId="{772770AA-E85B-44C7-9D45-57CB9D87EFC4}"/>
          </ac:spMkLst>
        </pc:spChg>
        <pc:spChg chg="add mod">
          <ac:chgData name="Dario Pasquali" userId="38e23add-208a-40ab-8757-9b606f6bf5b9" providerId="ADAL" clId="{7DB7A96E-A018-4DE3-907E-D05774361804}" dt="2021-04-12T09:24:59.123" v="4314" actId="20577"/>
          <ac:spMkLst>
            <pc:docMk/>
            <pc:sldMk cId="920770343" sldId="342"/>
            <ac:spMk id="12" creationId="{B398BD7E-338C-4B5A-B13D-D3D776332CC0}"/>
          </ac:spMkLst>
        </pc:spChg>
        <pc:spChg chg="add mod">
          <ac:chgData name="Dario Pasquali" userId="38e23add-208a-40ab-8757-9b606f6bf5b9" providerId="ADAL" clId="{7DB7A96E-A018-4DE3-907E-D05774361804}" dt="2021-04-12T09:25:04.052" v="4322" actId="20577"/>
          <ac:spMkLst>
            <pc:docMk/>
            <pc:sldMk cId="920770343" sldId="342"/>
            <ac:spMk id="13" creationId="{7956D3A4-7115-4DDE-8DFE-0D2C159278A5}"/>
          </ac:spMkLst>
        </pc:spChg>
        <pc:spChg chg="mod">
          <ac:chgData name="Dario Pasquali" userId="38e23add-208a-40ab-8757-9b606f6bf5b9" providerId="ADAL" clId="{7DB7A96E-A018-4DE3-907E-D05774361804}" dt="2021-04-12T10:02:26.455" v="4417" actId="33524"/>
          <ac:spMkLst>
            <pc:docMk/>
            <pc:sldMk cId="920770343" sldId="342"/>
            <ac:spMk id="14" creationId="{52A1A9F4-3A6C-4F81-A8E9-E774FB49F761}"/>
          </ac:spMkLst>
        </pc:spChg>
        <pc:spChg chg="mod">
          <ac:chgData name="Dario Pasquali" userId="38e23add-208a-40ab-8757-9b606f6bf5b9" providerId="ADAL" clId="{7DB7A96E-A018-4DE3-907E-D05774361804}" dt="2021-04-12T07:56:11.122" v="3214" actId="1076"/>
          <ac:spMkLst>
            <pc:docMk/>
            <pc:sldMk cId="920770343" sldId="342"/>
            <ac:spMk id="15" creationId="{39018814-6BA5-48B6-89C5-3C4F05B9A636}"/>
          </ac:spMkLst>
        </pc:spChg>
        <pc:spChg chg="del">
          <ac:chgData name="Dario Pasquali" userId="38e23add-208a-40ab-8757-9b606f6bf5b9" providerId="ADAL" clId="{7DB7A96E-A018-4DE3-907E-D05774361804}" dt="2021-04-12T07:53:27.258" v="2942" actId="478"/>
          <ac:spMkLst>
            <pc:docMk/>
            <pc:sldMk cId="920770343" sldId="342"/>
            <ac:spMk id="16" creationId="{896212FE-B3D4-4846-8B9C-8665DA5FA8F2}"/>
          </ac:spMkLst>
        </pc:spChg>
        <pc:spChg chg="add mod">
          <ac:chgData name="Dario Pasquali" userId="38e23add-208a-40ab-8757-9b606f6bf5b9" providerId="ADAL" clId="{7DB7A96E-A018-4DE3-907E-D05774361804}" dt="2021-04-12T09:25:09.291" v="4331" actId="20577"/>
          <ac:spMkLst>
            <pc:docMk/>
            <pc:sldMk cId="920770343" sldId="342"/>
            <ac:spMk id="17" creationId="{666A5314-FCD4-4D56-89D6-AE4736A78A8A}"/>
          </ac:spMkLst>
        </pc:spChg>
        <pc:spChg chg="add mod">
          <ac:chgData name="Dario Pasquali" userId="38e23add-208a-40ab-8757-9b606f6bf5b9" providerId="ADAL" clId="{7DB7A96E-A018-4DE3-907E-D05774361804}" dt="2021-04-12T09:25:15.185" v="4340" actId="20577"/>
          <ac:spMkLst>
            <pc:docMk/>
            <pc:sldMk cId="920770343" sldId="342"/>
            <ac:spMk id="18" creationId="{276949EB-6891-43A2-B495-9CF3372013ED}"/>
          </ac:spMkLst>
        </pc:spChg>
        <pc:spChg chg="add mod">
          <ac:chgData name="Dario Pasquali" userId="38e23add-208a-40ab-8757-9b606f6bf5b9" providerId="ADAL" clId="{7DB7A96E-A018-4DE3-907E-D05774361804}" dt="2021-04-12T07:58:01.824" v="3354" actId="113"/>
          <ac:spMkLst>
            <pc:docMk/>
            <pc:sldMk cId="920770343" sldId="342"/>
            <ac:spMk id="19" creationId="{8055586C-C450-4DC5-AAF5-F9400E0638FE}"/>
          </ac:spMkLst>
        </pc:spChg>
      </pc:sldChg>
      <pc:sldChg chg="addSp delSp modSp add mod">
        <pc:chgData name="Dario Pasquali" userId="38e23add-208a-40ab-8757-9b606f6bf5b9" providerId="ADAL" clId="{7DB7A96E-A018-4DE3-907E-D05774361804}" dt="2021-04-12T10:02:15.637" v="4416" actId="33524"/>
        <pc:sldMkLst>
          <pc:docMk/>
          <pc:sldMk cId="233524371" sldId="343"/>
        </pc:sldMkLst>
        <pc:spChg chg="mod">
          <ac:chgData name="Dario Pasquali" userId="38e23add-208a-40ab-8757-9b606f6bf5b9" providerId="ADAL" clId="{7DB7A96E-A018-4DE3-907E-D05774361804}" dt="2021-04-12T10:02:15.637" v="4416" actId="33524"/>
          <ac:spMkLst>
            <pc:docMk/>
            <pc:sldMk cId="233524371" sldId="343"/>
            <ac:spMk id="10" creationId="{9AD9390B-748C-4B75-85C0-657D8F40915B}"/>
          </ac:spMkLst>
        </pc:spChg>
        <pc:spChg chg="mod">
          <ac:chgData name="Dario Pasquali" userId="38e23add-208a-40ab-8757-9b606f6bf5b9" providerId="ADAL" clId="{7DB7A96E-A018-4DE3-907E-D05774361804}" dt="2021-04-12T08:07:24.108" v="4132" actId="1035"/>
          <ac:spMkLst>
            <pc:docMk/>
            <pc:sldMk cId="233524371" sldId="343"/>
            <ac:spMk id="12" creationId="{B398BD7E-338C-4B5A-B13D-D3D776332CC0}"/>
          </ac:spMkLst>
        </pc:spChg>
        <pc:spChg chg="del mod">
          <ac:chgData name="Dario Pasquali" userId="38e23add-208a-40ab-8757-9b606f6bf5b9" providerId="ADAL" clId="{7DB7A96E-A018-4DE3-907E-D05774361804}" dt="2021-04-12T08:04:42.166" v="3771" actId="478"/>
          <ac:spMkLst>
            <pc:docMk/>
            <pc:sldMk cId="233524371" sldId="343"/>
            <ac:spMk id="13" creationId="{7956D3A4-7115-4DDE-8DFE-0D2C159278A5}"/>
          </ac:spMkLst>
        </pc:spChg>
        <pc:spChg chg="mod">
          <ac:chgData name="Dario Pasquali" userId="38e23add-208a-40ab-8757-9b606f6bf5b9" providerId="ADAL" clId="{7DB7A96E-A018-4DE3-907E-D05774361804}" dt="2021-04-12T08:07:24.108" v="4132" actId="1035"/>
          <ac:spMkLst>
            <pc:docMk/>
            <pc:sldMk cId="233524371" sldId="343"/>
            <ac:spMk id="14" creationId="{52A1A9F4-3A6C-4F81-A8E9-E774FB49F761}"/>
          </ac:spMkLst>
        </pc:spChg>
        <pc:spChg chg="mod">
          <ac:chgData name="Dario Pasquali" userId="38e23add-208a-40ab-8757-9b606f6bf5b9" providerId="ADAL" clId="{7DB7A96E-A018-4DE3-907E-D05774361804}" dt="2021-04-12T08:07:29.980" v="4138" actId="5793"/>
          <ac:spMkLst>
            <pc:docMk/>
            <pc:sldMk cId="233524371" sldId="343"/>
            <ac:spMk id="15" creationId="{39018814-6BA5-48B6-89C5-3C4F05B9A636}"/>
          </ac:spMkLst>
        </pc:spChg>
        <pc:spChg chg="add mod">
          <ac:chgData name="Dario Pasquali" userId="38e23add-208a-40ab-8757-9b606f6bf5b9" providerId="ADAL" clId="{7DB7A96E-A018-4DE3-907E-D05774361804}" dt="2021-04-12T08:07:24.108" v="4132" actId="1035"/>
          <ac:spMkLst>
            <pc:docMk/>
            <pc:sldMk cId="233524371" sldId="343"/>
            <ac:spMk id="16" creationId="{81C866E0-F1A3-431A-8111-A6ECB22337D4}"/>
          </ac:spMkLst>
        </pc:spChg>
        <pc:spChg chg="del mod">
          <ac:chgData name="Dario Pasquali" userId="38e23add-208a-40ab-8757-9b606f6bf5b9" providerId="ADAL" clId="{7DB7A96E-A018-4DE3-907E-D05774361804}" dt="2021-04-12T08:04:42.166" v="3771" actId="478"/>
          <ac:spMkLst>
            <pc:docMk/>
            <pc:sldMk cId="233524371" sldId="343"/>
            <ac:spMk id="17" creationId="{666A5314-FCD4-4D56-89D6-AE4736A78A8A}"/>
          </ac:spMkLst>
        </pc:spChg>
        <pc:spChg chg="del mod">
          <ac:chgData name="Dario Pasquali" userId="38e23add-208a-40ab-8757-9b606f6bf5b9" providerId="ADAL" clId="{7DB7A96E-A018-4DE3-907E-D05774361804}" dt="2021-04-12T08:04:42.166" v="3771" actId="478"/>
          <ac:spMkLst>
            <pc:docMk/>
            <pc:sldMk cId="233524371" sldId="343"/>
            <ac:spMk id="18" creationId="{276949EB-6891-43A2-B495-9CF3372013ED}"/>
          </ac:spMkLst>
        </pc:spChg>
        <pc:spChg chg="del mod">
          <ac:chgData name="Dario Pasquali" userId="38e23add-208a-40ab-8757-9b606f6bf5b9" providerId="ADAL" clId="{7DB7A96E-A018-4DE3-907E-D05774361804}" dt="2021-04-12T08:04:42.166" v="3771" actId="478"/>
          <ac:spMkLst>
            <pc:docMk/>
            <pc:sldMk cId="233524371" sldId="343"/>
            <ac:spMk id="19" creationId="{8055586C-C450-4DC5-AAF5-F9400E0638FE}"/>
          </ac:spMkLst>
        </pc:spChg>
        <pc:spChg chg="add mod">
          <ac:chgData name="Dario Pasquali" userId="38e23add-208a-40ab-8757-9b606f6bf5b9" providerId="ADAL" clId="{7DB7A96E-A018-4DE3-907E-D05774361804}" dt="2021-04-12T08:07:24.108" v="4132" actId="1035"/>
          <ac:spMkLst>
            <pc:docMk/>
            <pc:sldMk cId="233524371" sldId="343"/>
            <ac:spMk id="20" creationId="{9F078AC7-8F78-4E50-9B74-7893002094E6}"/>
          </ac:spMkLst>
        </pc:spChg>
        <pc:spChg chg="add mod">
          <ac:chgData name="Dario Pasquali" userId="38e23add-208a-40ab-8757-9b606f6bf5b9" providerId="ADAL" clId="{7DB7A96E-A018-4DE3-907E-D05774361804}" dt="2021-04-12T08:07:24.108" v="4132" actId="1035"/>
          <ac:spMkLst>
            <pc:docMk/>
            <pc:sldMk cId="233524371" sldId="343"/>
            <ac:spMk id="21" creationId="{BA83DEE3-9F45-4A77-89A9-B64413D12A68}"/>
          </ac:spMkLst>
        </pc:spChg>
        <pc:spChg chg="add mod">
          <ac:chgData name="Dario Pasquali" userId="38e23add-208a-40ab-8757-9b606f6bf5b9" providerId="ADAL" clId="{7DB7A96E-A018-4DE3-907E-D05774361804}" dt="2021-04-12T08:07:24.108" v="4132" actId="1035"/>
          <ac:spMkLst>
            <pc:docMk/>
            <pc:sldMk cId="233524371" sldId="343"/>
            <ac:spMk id="22" creationId="{683075C3-C35A-4583-9152-79D2B9FC855F}"/>
          </ac:spMkLst>
        </pc:spChg>
        <pc:spChg chg="add mod">
          <ac:chgData name="Dario Pasquali" userId="38e23add-208a-40ab-8757-9b606f6bf5b9" providerId="ADAL" clId="{7DB7A96E-A018-4DE3-907E-D05774361804}" dt="2021-04-12T08:07:24.108" v="4132" actId="1035"/>
          <ac:spMkLst>
            <pc:docMk/>
            <pc:sldMk cId="233524371" sldId="343"/>
            <ac:spMk id="23" creationId="{29E313A5-5EED-4C6B-BDFC-54EF6F187C68}"/>
          </ac:spMkLst>
        </pc:spChg>
        <pc:spChg chg="add mod">
          <ac:chgData name="Dario Pasquali" userId="38e23add-208a-40ab-8757-9b606f6bf5b9" providerId="ADAL" clId="{7DB7A96E-A018-4DE3-907E-D05774361804}" dt="2021-04-12T08:07:24.108" v="4132" actId="1035"/>
          <ac:spMkLst>
            <pc:docMk/>
            <pc:sldMk cId="233524371" sldId="343"/>
            <ac:spMk id="24" creationId="{48AD5A87-DA8A-413A-B357-9C3684CEFFD9}"/>
          </ac:spMkLst>
        </pc:spChg>
      </pc:sldChg>
      <pc:sldChg chg="addSp delSp modSp add mod">
        <pc:chgData name="Dario Pasquali" userId="38e23add-208a-40ab-8757-9b606f6bf5b9" providerId="ADAL" clId="{7DB7A96E-A018-4DE3-907E-D05774361804}" dt="2021-04-12T09:34:32.662" v="4412" actId="207"/>
        <pc:sldMkLst>
          <pc:docMk/>
          <pc:sldMk cId="3320733746" sldId="344"/>
        </pc:sldMkLst>
        <pc:spChg chg="mod">
          <ac:chgData name="Dario Pasquali" userId="38e23add-208a-40ab-8757-9b606f6bf5b9" providerId="ADAL" clId="{7DB7A96E-A018-4DE3-907E-D05774361804}" dt="2021-04-12T08:07:48.398" v="4159" actId="20577"/>
          <ac:spMkLst>
            <pc:docMk/>
            <pc:sldMk cId="3320733746" sldId="344"/>
            <ac:spMk id="10" creationId="{9AD9390B-748C-4B75-85C0-657D8F40915B}"/>
          </ac:spMkLst>
        </pc:spChg>
        <pc:spChg chg="mod">
          <ac:chgData name="Dario Pasquali" userId="38e23add-208a-40ab-8757-9b606f6bf5b9" providerId="ADAL" clId="{7DB7A96E-A018-4DE3-907E-D05774361804}" dt="2021-04-12T09:34:32.662" v="4412" actId="207"/>
          <ac:spMkLst>
            <pc:docMk/>
            <pc:sldMk cId="3320733746" sldId="344"/>
            <ac:spMk id="12" creationId="{B398BD7E-338C-4B5A-B13D-D3D776332CC0}"/>
          </ac:spMkLst>
        </pc:spChg>
        <pc:spChg chg="mod">
          <ac:chgData name="Dario Pasquali" userId="38e23add-208a-40ab-8757-9b606f6bf5b9" providerId="ADAL" clId="{7DB7A96E-A018-4DE3-907E-D05774361804}" dt="2021-04-12T08:07:54.808" v="4167" actId="20577"/>
          <ac:spMkLst>
            <pc:docMk/>
            <pc:sldMk cId="3320733746" sldId="344"/>
            <ac:spMk id="14" creationId="{52A1A9F4-3A6C-4F81-A8E9-E774FB49F761}"/>
          </ac:spMkLst>
        </pc:spChg>
        <pc:spChg chg="mod">
          <ac:chgData name="Dario Pasquali" userId="38e23add-208a-40ab-8757-9b606f6bf5b9" providerId="ADAL" clId="{7DB7A96E-A018-4DE3-907E-D05774361804}" dt="2021-04-12T08:08:18.813" v="4204" actId="20577"/>
          <ac:spMkLst>
            <pc:docMk/>
            <pc:sldMk cId="3320733746" sldId="344"/>
            <ac:spMk id="15" creationId="{39018814-6BA5-48B6-89C5-3C4F05B9A636}"/>
          </ac:spMkLst>
        </pc:spChg>
        <pc:spChg chg="del">
          <ac:chgData name="Dario Pasquali" userId="38e23add-208a-40ab-8757-9b606f6bf5b9" providerId="ADAL" clId="{7DB7A96E-A018-4DE3-907E-D05774361804}" dt="2021-04-12T08:08:47.630" v="4279" actId="478"/>
          <ac:spMkLst>
            <pc:docMk/>
            <pc:sldMk cId="3320733746" sldId="344"/>
            <ac:spMk id="16" creationId="{81C866E0-F1A3-431A-8111-A6ECB22337D4}"/>
          </ac:spMkLst>
        </pc:spChg>
        <pc:spChg chg="add mod">
          <ac:chgData name="Dario Pasquali" userId="38e23add-208a-40ab-8757-9b606f6bf5b9" providerId="ADAL" clId="{7DB7A96E-A018-4DE3-907E-D05774361804}" dt="2021-04-12T09:34:30.712" v="4411" actId="207"/>
          <ac:spMkLst>
            <pc:docMk/>
            <pc:sldMk cId="3320733746" sldId="344"/>
            <ac:spMk id="17" creationId="{20F6D039-894E-4FFD-A788-A464EDC6DF19}"/>
          </ac:spMkLst>
        </pc:spChg>
        <pc:spChg chg="del">
          <ac:chgData name="Dario Pasquali" userId="38e23add-208a-40ab-8757-9b606f6bf5b9" providerId="ADAL" clId="{7DB7A96E-A018-4DE3-907E-D05774361804}" dt="2021-04-12T08:08:49.657" v="4280" actId="478"/>
          <ac:spMkLst>
            <pc:docMk/>
            <pc:sldMk cId="3320733746" sldId="344"/>
            <ac:spMk id="20" creationId="{9F078AC7-8F78-4E50-9B74-7893002094E6}"/>
          </ac:spMkLst>
        </pc:spChg>
        <pc:spChg chg="del">
          <ac:chgData name="Dario Pasquali" userId="38e23add-208a-40ab-8757-9b606f6bf5b9" providerId="ADAL" clId="{7DB7A96E-A018-4DE3-907E-D05774361804}" dt="2021-04-12T08:08:51.368" v="4281" actId="478"/>
          <ac:spMkLst>
            <pc:docMk/>
            <pc:sldMk cId="3320733746" sldId="344"/>
            <ac:spMk id="21" creationId="{BA83DEE3-9F45-4A77-89A9-B64413D12A68}"/>
          </ac:spMkLst>
        </pc:spChg>
        <pc:spChg chg="del">
          <ac:chgData name="Dario Pasquali" userId="38e23add-208a-40ab-8757-9b606f6bf5b9" providerId="ADAL" clId="{7DB7A96E-A018-4DE3-907E-D05774361804}" dt="2021-04-12T08:08:53.573" v="4282" actId="478"/>
          <ac:spMkLst>
            <pc:docMk/>
            <pc:sldMk cId="3320733746" sldId="344"/>
            <ac:spMk id="22" creationId="{683075C3-C35A-4583-9152-79D2B9FC855F}"/>
          </ac:spMkLst>
        </pc:spChg>
        <pc:spChg chg="mod">
          <ac:chgData name="Dario Pasquali" userId="38e23add-208a-40ab-8757-9b606f6bf5b9" providerId="ADAL" clId="{7DB7A96E-A018-4DE3-907E-D05774361804}" dt="2021-04-12T08:09:06.384" v="4287" actId="20577"/>
          <ac:spMkLst>
            <pc:docMk/>
            <pc:sldMk cId="3320733746" sldId="344"/>
            <ac:spMk id="23" creationId="{29E313A5-5EED-4C6B-BDFC-54EF6F187C68}"/>
          </ac:spMkLst>
        </pc:spChg>
        <pc:spChg chg="mod">
          <ac:chgData name="Dario Pasquali" userId="38e23add-208a-40ab-8757-9b606f6bf5b9" providerId="ADAL" clId="{7DB7A96E-A018-4DE3-907E-D05774361804}" dt="2021-04-12T08:09:09.014" v="4289" actId="20577"/>
          <ac:spMkLst>
            <pc:docMk/>
            <pc:sldMk cId="3320733746" sldId="344"/>
            <ac:spMk id="24" creationId="{48AD5A87-DA8A-413A-B357-9C3684CEFFD9}"/>
          </ac:spMkLst>
        </pc:spChg>
      </pc:sldChg>
      <pc:sldChg chg="delSp modSp add mod">
        <pc:chgData name="Dario Pasquali" userId="38e23add-208a-40ab-8757-9b606f6bf5b9" providerId="ADAL" clId="{7DB7A96E-A018-4DE3-907E-D05774361804}" dt="2021-04-12T10:16:52.962" v="4660" actId="20577"/>
        <pc:sldMkLst>
          <pc:docMk/>
          <pc:sldMk cId="2407789989" sldId="345"/>
        </pc:sldMkLst>
        <pc:spChg chg="del">
          <ac:chgData name="Dario Pasquali" userId="38e23add-208a-40ab-8757-9b606f6bf5b9" providerId="ADAL" clId="{7DB7A96E-A018-4DE3-907E-D05774361804}" dt="2021-04-12T10:16:10.733" v="4601" actId="478"/>
          <ac:spMkLst>
            <pc:docMk/>
            <pc:sldMk cId="2407789989" sldId="345"/>
            <ac:spMk id="4" creationId="{777A2439-00FD-469E-9FA9-9F0B4A5A5F93}"/>
          </ac:spMkLst>
        </pc:spChg>
        <pc:spChg chg="mod">
          <ac:chgData name="Dario Pasquali" userId="38e23add-208a-40ab-8757-9b606f6bf5b9" providerId="ADAL" clId="{7DB7A96E-A018-4DE3-907E-D05774361804}" dt="2021-04-12T10:16:18.239" v="4602" actId="14100"/>
          <ac:spMkLst>
            <pc:docMk/>
            <pc:sldMk cId="2407789989" sldId="345"/>
            <ac:spMk id="7" creationId="{EDF2C506-9C5B-49BD-80CB-CC5D99003C40}"/>
          </ac:spMkLst>
        </pc:spChg>
        <pc:spChg chg="mod">
          <ac:chgData name="Dario Pasquali" userId="38e23add-208a-40ab-8757-9b606f6bf5b9" providerId="ADAL" clId="{7DB7A96E-A018-4DE3-907E-D05774361804}" dt="2021-04-12T10:09:02.180" v="4430" actId="20577"/>
          <ac:spMkLst>
            <pc:docMk/>
            <pc:sldMk cId="2407789989" sldId="345"/>
            <ac:spMk id="10" creationId="{9AD9390B-748C-4B75-85C0-657D8F40915B}"/>
          </ac:spMkLst>
        </pc:spChg>
        <pc:spChg chg="del">
          <ac:chgData name="Dario Pasquali" userId="38e23add-208a-40ab-8757-9b606f6bf5b9" providerId="ADAL" clId="{7DB7A96E-A018-4DE3-907E-D05774361804}" dt="2021-04-12T10:09:05.593" v="4431" actId="478"/>
          <ac:spMkLst>
            <pc:docMk/>
            <pc:sldMk cId="2407789989" sldId="345"/>
            <ac:spMk id="12" creationId="{B398BD7E-338C-4B5A-B13D-D3D776332CC0}"/>
          </ac:spMkLst>
        </pc:spChg>
        <pc:spChg chg="del">
          <ac:chgData name="Dario Pasquali" userId="38e23add-208a-40ab-8757-9b606f6bf5b9" providerId="ADAL" clId="{7DB7A96E-A018-4DE3-907E-D05774361804}" dt="2021-04-12T10:09:05.593" v="4431" actId="478"/>
          <ac:spMkLst>
            <pc:docMk/>
            <pc:sldMk cId="2407789989" sldId="345"/>
            <ac:spMk id="14" creationId="{52A1A9F4-3A6C-4F81-A8E9-E774FB49F761}"/>
          </ac:spMkLst>
        </pc:spChg>
        <pc:spChg chg="mod">
          <ac:chgData name="Dario Pasquali" userId="38e23add-208a-40ab-8757-9b606f6bf5b9" providerId="ADAL" clId="{7DB7A96E-A018-4DE3-907E-D05774361804}" dt="2021-04-12T10:16:52.962" v="4660" actId="20577"/>
          <ac:spMkLst>
            <pc:docMk/>
            <pc:sldMk cId="2407789989" sldId="345"/>
            <ac:spMk id="15" creationId="{39018814-6BA5-48B6-89C5-3C4F05B9A636}"/>
          </ac:spMkLst>
        </pc:spChg>
        <pc:spChg chg="del">
          <ac:chgData name="Dario Pasquali" userId="38e23add-208a-40ab-8757-9b606f6bf5b9" providerId="ADAL" clId="{7DB7A96E-A018-4DE3-907E-D05774361804}" dt="2021-04-12T10:09:05.593" v="4431" actId="478"/>
          <ac:spMkLst>
            <pc:docMk/>
            <pc:sldMk cId="2407789989" sldId="345"/>
            <ac:spMk id="17" creationId="{20F6D039-894E-4FFD-A788-A464EDC6DF19}"/>
          </ac:spMkLst>
        </pc:spChg>
        <pc:spChg chg="del">
          <ac:chgData name="Dario Pasquali" userId="38e23add-208a-40ab-8757-9b606f6bf5b9" providerId="ADAL" clId="{7DB7A96E-A018-4DE3-907E-D05774361804}" dt="2021-04-12T10:09:05.593" v="4431" actId="478"/>
          <ac:spMkLst>
            <pc:docMk/>
            <pc:sldMk cId="2407789989" sldId="345"/>
            <ac:spMk id="23" creationId="{29E313A5-5EED-4C6B-BDFC-54EF6F187C68}"/>
          </ac:spMkLst>
        </pc:spChg>
        <pc:spChg chg="del">
          <ac:chgData name="Dario Pasquali" userId="38e23add-208a-40ab-8757-9b606f6bf5b9" providerId="ADAL" clId="{7DB7A96E-A018-4DE3-907E-D05774361804}" dt="2021-04-12T10:09:05.593" v="4431" actId="478"/>
          <ac:spMkLst>
            <pc:docMk/>
            <pc:sldMk cId="2407789989" sldId="345"/>
            <ac:spMk id="24" creationId="{48AD5A87-DA8A-413A-B357-9C3684CEFFD9}"/>
          </ac:spMkLst>
        </pc:spChg>
      </pc:sldChg>
      <pc:sldChg chg="addSp delSp modSp add mod">
        <pc:chgData name="Dario Pasquali" userId="38e23add-208a-40ab-8757-9b606f6bf5b9" providerId="ADAL" clId="{7DB7A96E-A018-4DE3-907E-D05774361804}" dt="2021-04-12T13:29:46.987" v="4694" actId="478"/>
        <pc:sldMkLst>
          <pc:docMk/>
          <pc:sldMk cId="1596309004" sldId="346"/>
        </pc:sldMkLst>
        <pc:spChg chg="del">
          <ac:chgData name="Dario Pasquali" userId="38e23add-208a-40ab-8757-9b606f6bf5b9" providerId="ADAL" clId="{7DB7A96E-A018-4DE3-907E-D05774361804}" dt="2021-04-12T13:29:46.987" v="4694" actId="478"/>
          <ac:spMkLst>
            <pc:docMk/>
            <pc:sldMk cId="1596309004" sldId="346"/>
            <ac:spMk id="7" creationId="{EDF2C506-9C5B-49BD-80CB-CC5D99003C40}"/>
          </ac:spMkLst>
        </pc:spChg>
        <pc:spChg chg="mod">
          <ac:chgData name="Dario Pasquali" userId="38e23add-208a-40ab-8757-9b606f6bf5b9" providerId="ADAL" clId="{7DB7A96E-A018-4DE3-907E-D05774361804}" dt="2021-04-12T13:29:20.493" v="4684" actId="20577"/>
          <ac:spMkLst>
            <pc:docMk/>
            <pc:sldMk cId="1596309004" sldId="346"/>
            <ac:spMk id="10" creationId="{9AD9390B-748C-4B75-85C0-657D8F40915B}"/>
          </ac:spMkLst>
        </pc:spChg>
        <pc:spChg chg="del">
          <ac:chgData name="Dario Pasquali" userId="38e23add-208a-40ab-8757-9b606f6bf5b9" providerId="ADAL" clId="{7DB7A96E-A018-4DE3-907E-D05774361804}" dt="2021-04-12T13:29:27.476" v="4686" actId="478"/>
          <ac:spMkLst>
            <pc:docMk/>
            <pc:sldMk cId="1596309004" sldId="346"/>
            <ac:spMk id="15" creationId="{F92C2E87-E593-4EAC-8863-786521A3E864}"/>
          </ac:spMkLst>
        </pc:spChg>
        <pc:picChg chg="del">
          <ac:chgData name="Dario Pasquali" userId="38e23add-208a-40ab-8757-9b606f6bf5b9" providerId="ADAL" clId="{7DB7A96E-A018-4DE3-907E-D05774361804}" dt="2021-04-12T13:29:25.092" v="4685" actId="478"/>
          <ac:picMkLst>
            <pc:docMk/>
            <pc:sldMk cId="1596309004" sldId="346"/>
            <ac:picMk id="3" creationId="{A56DC429-8A69-400B-8FD1-B98237BCA013}"/>
          </ac:picMkLst>
        </pc:picChg>
        <pc:picChg chg="add mod ord">
          <ac:chgData name="Dario Pasquali" userId="38e23add-208a-40ab-8757-9b606f6bf5b9" providerId="ADAL" clId="{7DB7A96E-A018-4DE3-907E-D05774361804}" dt="2021-04-12T13:29:43.306" v="4693" actId="167"/>
          <ac:picMkLst>
            <pc:docMk/>
            <pc:sldMk cId="1596309004" sldId="346"/>
            <ac:picMk id="5" creationId="{17126C2E-3952-4E55-AEF6-05A021E7B733}"/>
          </ac:picMkLst>
        </pc:picChg>
      </pc:sldChg>
      <pc:sldChg chg="add del">
        <pc:chgData name="Dario Pasquali" userId="38e23add-208a-40ab-8757-9b606f6bf5b9" providerId="ADAL" clId="{7DB7A96E-A018-4DE3-907E-D05774361804}" dt="2021-04-12T10:20:03.735" v="4662" actId="47"/>
        <pc:sldMkLst>
          <pc:docMk/>
          <pc:sldMk cId="2232030502" sldId="346"/>
        </pc:sldMkLst>
      </pc:sldChg>
      <pc:sldChg chg="delSp modSp add mod">
        <pc:chgData name="Dario Pasquali" userId="38e23add-208a-40ab-8757-9b606f6bf5b9" providerId="ADAL" clId="{7DB7A96E-A018-4DE3-907E-D05774361804}" dt="2021-04-12T13:40:30.217" v="5070" actId="1036"/>
        <pc:sldMkLst>
          <pc:docMk/>
          <pc:sldMk cId="2738082080" sldId="347"/>
        </pc:sldMkLst>
        <pc:spChg chg="del">
          <ac:chgData name="Dario Pasquali" userId="38e23add-208a-40ab-8757-9b606f6bf5b9" providerId="ADAL" clId="{7DB7A96E-A018-4DE3-907E-D05774361804}" dt="2021-04-12T13:36:12.459" v="4914" actId="478"/>
          <ac:spMkLst>
            <pc:docMk/>
            <pc:sldMk cId="2738082080" sldId="347"/>
            <ac:spMk id="9" creationId="{841D9A85-5624-4EF0-BA33-8649C571BD9C}"/>
          </ac:spMkLst>
        </pc:spChg>
        <pc:spChg chg="mod">
          <ac:chgData name="Dario Pasquali" userId="38e23add-208a-40ab-8757-9b606f6bf5b9" providerId="ADAL" clId="{7DB7A96E-A018-4DE3-907E-D05774361804}" dt="2021-04-12T13:34:42.533" v="4713" actId="20577"/>
          <ac:spMkLst>
            <pc:docMk/>
            <pc:sldMk cId="2738082080" sldId="347"/>
            <ac:spMk id="10" creationId="{9AD9390B-748C-4B75-85C0-657D8F40915B}"/>
          </ac:spMkLst>
        </pc:spChg>
        <pc:spChg chg="del">
          <ac:chgData name="Dario Pasquali" userId="38e23add-208a-40ab-8757-9b606f6bf5b9" providerId="ADAL" clId="{7DB7A96E-A018-4DE3-907E-D05774361804}" dt="2021-04-12T13:36:14.250" v="4915" actId="478"/>
          <ac:spMkLst>
            <pc:docMk/>
            <pc:sldMk cId="2738082080" sldId="347"/>
            <ac:spMk id="11" creationId="{772770AA-E85B-44C7-9D45-57CB9D87EFC4}"/>
          </ac:spMkLst>
        </pc:spChg>
        <pc:spChg chg="mod">
          <ac:chgData name="Dario Pasquali" userId="38e23add-208a-40ab-8757-9b606f6bf5b9" providerId="ADAL" clId="{7DB7A96E-A018-4DE3-907E-D05774361804}" dt="2021-04-12T13:35:53.695" v="4892" actId="20577"/>
          <ac:spMkLst>
            <pc:docMk/>
            <pc:sldMk cId="2738082080" sldId="347"/>
            <ac:spMk id="14" creationId="{52A1A9F4-3A6C-4F81-A8E9-E774FB49F761}"/>
          </ac:spMkLst>
        </pc:spChg>
        <pc:spChg chg="mod">
          <ac:chgData name="Dario Pasquali" userId="38e23add-208a-40ab-8757-9b606f6bf5b9" providerId="ADAL" clId="{7DB7A96E-A018-4DE3-907E-D05774361804}" dt="2021-04-12T13:40:25.881" v="5055" actId="20577"/>
          <ac:spMkLst>
            <pc:docMk/>
            <pc:sldMk cId="2738082080" sldId="347"/>
            <ac:spMk id="15" creationId="{39018814-6BA5-48B6-89C5-3C4F05B9A636}"/>
          </ac:spMkLst>
        </pc:spChg>
        <pc:spChg chg="mod">
          <ac:chgData name="Dario Pasquali" userId="38e23add-208a-40ab-8757-9b606f6bf5b9" providerId="ADAL" clId="{7DB7A96E-A018-4DE3-907E-D05774361804}" dt="2021-04-12T13:40:30.217" v="5070" actId="1036"/>
          <ac:spMkLst>
            <pc:docMk/>
            <pc:sldMk cId="2738082080" sldId="347"/>
            <ac:spMk id="16" creationId="{896212FE-B3D4-4846-8B9C-8665DA5FA8F2}"/>
          </ac:spMkLst>
        </pc:spChg>
      </pc:sldChg>
    </pc:docChg>
  </pc:docChgLst>
  <pc:docChgLst>
    <pc:chgData name="Dario" userId="38e23add-208a-40ab-8757-9b606f6bf5b9" providerId="ADAL" clId="{DF6AE0F3-A9C8-4EE5-9B76-B27DB3D60BAB}"/>
    <pc:docChg chg="undo redo custSel addSld delSld modSld">
      <pc:chgData name="Dario" userId="38e23add-208a-40ab-8757-9b606f6bf5b9" providerId="ADAL" clId="{DF6AE0F3-A9C8-4EE5-9B76-B27DB3D60BAB}" dt="2021-01-26T22:19:56.316" v="1740"/>
      <pc:docMkLst>
        <pc:docMk/>
      </pc:docMkLst>
      <pc:sldChg chg="modSp mod">
        <pc:chgData name="Dario" userId="38e23add-208a-40ab-8757-9b606f6bf5b9" providerId="ADAL" clId="{DF6AE0F3-A9C8-4EE5-9B76-B27DB3D60BAB}" dt="2021-01-26T21:02:14.079" v="14" actId="14100"/>
        <pc:sldMkLst>
          <pc:docMk/>
          <pc:sldMk cId="3647883299" sldId="284"/>
        </pc:sldMkLst>
        <pc:spChg chg="mod">
          <ac:chgData name="Dario" userId="38e23add-208a-40ab-8757-9b606f6bf5b9" providerId="ADAL" clId="{DF6AE0F3-A9C8-4EE5-9B76-B27DB3D60BAB}" dt="2021-01-26T21:01:28.624" v="10" actId="14100"/>
          <ac:spMkLst>
            <pc:docMk/>
            <pc:sldMk cId="3647883299" sldId="284"/>
            <ac:spMk id="4" creationId="{777A2439-00FD-469E-9FA9-9F0B4A5A5F93}"/>
          </ac:spMkLst>
        </pc:spChg>
        <pc:spChg chg="mod">
          <ac:chgData name="Dario" userId="38e23add-208a-40ab-8757-9b606f6bf5b9" providerId="ADAL" clId="{DF6AE0F3-A9C8-4EE5-9B76-B27DB3D60BAB}" dt="2021-01-26T21:02:14.079" v="14" actId="14100"/>
          <ac:spMkLst>
            <pc:docMk/>
            <pc:sldMk cId="3647883299" sldId="284"/>
            <ac:spMk id="7" creationId="{EDF2C506-9C5B-49BD-80CB-CC5D99003C40}"/>
          </ac:spMkLst>
        </pc:spChg>
        <pc:spChg chg="mod">
          <ac:chgData name="Dario" userId="38e23add-208a-40ab-8757-9b606f6bf5b9" providerId="ADAL" clId="{DF6AE0F3-A9C8-4EE5-9B76-B27DB3D60BAB}" dt="2021-01-26T21:01:23.299" v="9" actId="207"/>
          <ac:spMkLst>
            <pc:docMk/>
            <pc:sldMk cId="3647883299" sldId="284"/>
            <ac:spMk id="11" creationId="{00B1B80F-27F8-4B76-A987-3C8FA97AB99F}"/>
          </ac:spMkLst>
        </pc:spChg>
      </pc:sldChg>
      <pc:sldChg chg="modSp del mod">
        <pc:chgData name="Dario" userId="38e23add-208a-40ab-8757-9b606f6bf5b9" providerId="ADAL" clId="{DF6AE0F3-A9C8-4EE5-9B76-B27DB3D60BAB}" dt="2021-01-26T21:32:45.843" v="632" actId="47"/>
        <pc:sldMkLst>
          <pc:docMk/>
          <pc:sldMk cId="2802837543" sldId="285"/>
        </pc:sldMkLst>
        <pc:spChg chg="mod">
          <ac:chgData name="Dario" userId="38e23add-208a-40ab-8757-9b606f6bf5b9" providerId="ADAL" clId="{DF6AE0F3-A9C8-4EE5-9B76-B27DB3D60BAB}" dt="2021-01-26T21:01:44.532" v="12" actId="14100"/>
          <ac:spMkLst>
            <pc:docMk/>
            <pc:sldMk cId="2802837543" sldId="285"/>
            <ac:spMk id="72" creationId="{47B7EE4C-2116-4E57-A2DC-FEE9510EB11F}"/>
          </ac:spMkLst>
        </pc:spChg>
      </pc:sldChg>
      <pc:sldChg chg="del">
        <pc:chgData name="Dario" userId="38e23add-208a-40ab-8757-9b606f6bf5b9" providerId="ADAL" clId="{DF6AE0F3-A9C8-4EE5-9B76-B27DB3D60BAB}" dt="2021-01-26T21:32:45.843" v="632" actId="47"/>
        <pc:sldMkLst>
          <pc:docMk/>
          <pc:sldMk cId="2190848387" sldId="286"/>
        </pc:sldMkLst>
      </pc:sldChg>
      <pc:sldChg chg="del">
        <pc:chgData name="Dario" userId="38e23add-208a-40ab-8757-9b606f6bf5b9" providerId="ADAL" clId="{DF6AE0F3-A9C8-4EE5-9B76-B27DB3D60BAB}" dt="2021-01-26T21:32:45.843" v="632" actId="47"/>
        <pc:sldMkLst>
          <pc:docMk/>
          <pc:sldMk cId="67663563" sldId="287"/>
        </pc:sldMkLst>
      </pc:sldChg>
      <pc:sldChg chg="del">
        <pc:chgData name="Dario" userId="38e23add-208a-40ab-8757-9b606f6bf5b9" providerId="ADAL" clId="{DF6AE0F3-A9C8-4EE5-9B76-B27DB3D60BAB}" dt="2021-01-26T21:32:45.843" v="632" actId="47"/>
        <pc:sldMkLst>
          <pc:docMk/>
          <pc:sldMk cId="1339352441" sldId="288"/>
        </pc:sldMkLst>
      </pc:sldChg>
      <pc:sldChg chg="del">
        <pc:chgData name="Dario" userId="38e23add-208a-40ab-8757-9b606f6bf5b9" providerId="ADAL" clId="{DF6AE0F3-A9C8-4EE5-9B76-B27DB3D60BAB}" dt="2021-01-26T21:32:45.843" v="632" actId="47"/>
        <pc:sldMkLst>
          <pc:docMk/>
          <pc:sldMk cId="348278313" sldId="289"/>
        </pc:sldMkLst>
      </pc:sldChg>
      <pc:sldChg chg="modSp del mod">
        <pc:chgData name="Dario" userId="38e23add-208a-40ab-8757-9b606f6bf5b9" providerId="ADAL" clId="{DF6AE0F3-A9C8-4EE5-9B76-B27DB3D60BAB}" dt="2021-01-26T21:32:45.843" v="632" actId="47"/>
        <pc:sldMkLst>
          <pc:docMk/>
          <pc:sldMk cId="27048890" sldId="290"/>
        </pc:sldMkLst>
        <pc:spChg chg="mod">
          <ac:chgData name="Dario" userId="38e23add-208a-40ab-8757-9b606f6bf5b9" providerId="ADAL" clId="{DF6AE0F3-A9C8-4EE5-9B76-B27DB3D60BAB}" dt="2021-01-26T21:20:46.262" v="241" actId="1076"/>
          <ac:spMkLst>
            <pc:docMk/>
            <pc:sldMk cId="27048890" sldId="290"/>
            <ac:spMk id="83" creationId="{CD086AF5-E32B-4FDA-84A0-E28C4017B87E}"/>
          </ac:spMkLst>
        </pc:spChg>
      </pc:sldChg>
      <pc:sldChg chg="del">
        <pc:chgData name="Dario" userId="38e23add-208a-40ab-8757-9b606f6bf5b9" providerId="ADAL" clId="{DF6AE0F3-A9C8-4EE5-9B76-B27DB3D60BAB}" dt="2021-01-26T21:32:45.843" v="632" actId="47"/>
        <pc:sldMkLst>
          <pc:docMk/>
          <pc:sldMk cId="604921933" sldId="291"/>
        </pc:sldMkLst>
      </pc:sldChg>
      <pc:sldChg chg="del">
        <pc:chgData name="Dario" userId="38e23add-208a-40ab-8757-9b606f6bf5b9" providerId="ADAL" clId="{DF6AE0F3-A9C8-4EE5-9B76-B27DB3D60BAB}" dt="2021-01-26T21:32:45.843" v="632" actId="47"/>
        <pc:sldMkLst>
          <pc:docMk/>
          <pc:sldMk cId="2722241198" sldId="292"/>
        </pc:sldMkLst>
      </pc:sldChg>
      <pc:sldChg chg="del">
        <pc:chgData name="Dario" userId="38e23add-208a-40ab-8757-9b606f6bf5b9" providerId="ADAL" clId="{DF6AE0F3-A9C8-4EE5-9B76-B27DB3D60BAB}" dt="2021-01-26T21:32:45.843" v="632" actId="47"/>
        <pc:sldMkLst>
          <pc:docMk/>
          <pc:sldMk cId="974701181" sldId="293"/>
        </pc:sldMkLst>
      </pc:sldChg>
      <pc:sldChg chg="del">
        <pc:chgData name="Dario" userId="38e23add-208a-40ab-8757-9b606f6bf5b9" providerId="ADAL" clId="{DF6AE0F3-A9C8-4EE5-9B76-B27DB3D60BAB}" dt="2021-01-26T21:32:45.843" v="632" actId="47"/>
        <pc:sldMkLst>
          <pc:docMk/>
          <pc:sldMk cId="1708055245" sldId="294"/>
        </pc:sldMkLst>
      </pc:sldChg>
      <pc:sldChg chg="addSp delSp modSp add mod modTransition addAnim delAnim modAnim">
        <pc:chgData name="Dario" userId="38e23add-208a-40ab-8757-9b606f6bf5b9" providerId="ADAL" clId="{DF6AE0F3-A9C8-4EE5-9B76-B27DB3D60BAB}" dt="2021-01-26T21:31:30.239" v="630"/>
        <pc:sldMkLst>
          <pc:docMk/>
          <pc:sldMk cId="4125797197" sldId="295"/>
        </pc:sldMkLst>
        <pc:spChg chg="add mod">
          <ac:chgData name="Dario" userId="38e23add-208a-40ab-8757-9b606f6bf5b9" providerId="ADAL" clId="{DF6AE0F3-A9C8-4EE5-9B76-B27DB3D60BAB}" dt="2021-01-26T21:06:11.854" v="102" actId="207"/>
          <ac:spMkLst>
            <pc:docMk/>
            <pc:sldMk cId="4125797197" sldId="295"/>
            <ac:spMk id="2" creationId="{2E3E24FC-5044-43CA-AA3A-3C29FC0D66B8}"/>
          </ac:spMkLst>
        </pc:spChg>
        <pc:spChg chg="mod">
          <ac:chgData name="Dario" userId="38e23add-208a-40ab-8757-9b606f6bf5b9" providerId="ADAL" clId="{DF6AE0F3-A9C8-4EE5-9B76-B27DB3D60BAB}" dt="2021-01-26T21:03:09.333" v="32" actId="14100"/>
          <ac:spMkLst>
            <pc:docMk/>
            <pc:sldMk cId="4125797197" sldId="295"/>
            <ac:spMk id="7" creationId="{EDF2C506-9C5B-49BD-80CB-CC5D99003C40}"/>
          </ac:spMkLst>
        </pc:spChg>
        <pc:spChg chg="add mod">
          <ac:chgData name="Dario" userId="38e23add-208a-40ab-8757-9b606f6bf5b9" providerId="ADAL" clId="{DF6AE0F3-A9C8-4EE5-9B76-B27DB3D60BAB}" dt="2021-01-26T21:04:41.901" v="85" actId="12789"/>
          <ac:spMkLst>
            <pc:docMk/>
            <pc:sldMk cId="4125797197" sldId="295"/>
            <ac:spMk id="8" creationId="{498DA685-D0E5-4A7A-80C6-DBCE131361A0}"/>
          </ac:spMkLst>
        </pc:spChg>
        <pc:spChg chg="add mod">
          <ac:chgData name="Dario" userId="38e23add-208a-40ab-8757-9b606f6bf5b9" providerId="ADAL" clId="{DF6AE0F3-A9C8-4EE5-9B76-B27DB3D60BAB}" dt="2021-01-26T21:04:47.120" v="86" actId="408"/>
          <ac:spMkLst>
            <pc:docMk/>
            <pc:sldMk cId="4125797197" sldId="295"/>
            <ac:spMk id="9" creationId="{C2543784-BF1E-4B62-88AF-8B921275ACF3}"/>
          </ac:spMkLst>
        </pc:spChg>
        <pc:spChg chg="add mod">
          <ac:chgData name="Dario" userId="38e23add-208a-40ab-8757-9b606f6bf5b9" providerId="ADAL" clId="{DF6AE0F3-A9C8-4EE5-9B76-B27DB3D60BAB}" dt="2021-01-26T21:04:41.901" v="85" actId="12789"/>
          <ac:spMkLst>
            <pc:docMk/>
            <pc:sldMk cId="4125797197" sldId="295"/>
            <ac:spMk id="10" creationId="{3E4B0F89-61F0-4034-9300-9EC52096B024}"/>
          </ac:spMkLst>
        </pc:spChg>
        <pc:spChg chg="mod">
          <ac:chgData name="Dario" userId="38e23add-208a-40ab-8757-9b606f6bf5b9" providerId="ADAL" clId="{DF6AE0F3-A9C8-4EE5-9B76-B27DB3D60BAB}" dt="2021-01-26T21:02:37.417" v="25" actId="14100"/>
          <ac:spMkLst>
            <pc:docMk/>
            <pc:sldMk cId="4125797197" sldId="295"/>
            <ac:spMk id="11" creationId="{00B1B80F-27F8-4B76-A987-3C8FA97AB99F}"/>
          </ac:spMkLst>
        </pc:spChg>
        <pc:spChg chg="add mod">
          <ac:chgData name="Dario" userId="38e23add-208a-40ab-8757-9b606f6bf5b9" providerId="ADAL" clId="{DF6AE0F3-A9C8-4EE5-9B76-B27DB3D60BAB}" dt="2021-01-26T21:06:11.854" v="102" actId="207"/>
          <ac:spMkLst>
            <pc:docMk/>
            <pc:sldMk cId="4125797197" sldId="295"/>
            <ac:spMk id="12" creationId="{E7A53AAB-515A-4656-8AA2-01FB090228F6}"/>
          </ac:spMkLst>
        </pc:spChg>
        <pc:spChg chg="add del mod">
          <ac:chgData name="Dario" userId="38e23add-208a-40ab-8757-9b606f6bf5b9" providerId="ADAL" clId="{DF6AE0F3-A9C8-4EE5-9B76-B27DB3D60BAB}" dt="2021-01-26T21:18:07.912" v="181" actId="478"/>
          <ac:spMkLst>
            <pc:docMk/>
            <pc:sldMk cId="4125797197" sldId="295"/>
            <ac:spMk id="20" creationId="{62A88DBA-54E1-45FE-B4B9-F742A7E07902}"/>
          </ac:spMkLst>
        </pc:spChg>
        <pc:spChg chg="add del mod">
          <ac:chgData name="Dario" userId="38e23add-208a-40ab-8757-9b606f6bf5b9" providerId="ADAL" clId="{DF6AE0F3-A9C8-4EE5-9B76-B27DB3D60BAB}" dt="2021-01-26T21:29:10.479" v="494" actId="478"/>
          <ac:spMkLst>
            <pc:docMk/>
            <pc:sldMk cId="4125797197" sldId="295"/>
            <ac:spMk id="26" creationId="{CF5CC872-69FD-4151-B790-A7C8ABAC9060}"/>
          </ac:spMkLst>
        </pc:spChg>
        <pc:spChg chg="add del mod">
          <ac:chgData name="Dario" userId="38e23add-208a-40ab-8757-9b606f6bf5b9" providerId="ADAL" clId="{DF6AE0F3-A9C8-4EE5-9B76-B27DB3D60BAB}" dt="2021-01-26T21:29:10.479" v="494" actId="478"/>
          <ac:spMkLst>
            <pc:docMk/>
            <pc:sldMk cId="4125797197" sldId="295"/>
            <ac:spMk id="27" creationId="{BB3B06CC-D732-4306-81C3-32A80EC91695}"/>
          </ac:spMkLst>
        </pc:spChg>
        <pc:spChg chg="add del mod">
          <ac:chgData name="Dario" userId="38e23add-208a-40ab-8757-9b606f6bf5b9" providerId="ADAL" clId="{DF6AE0F3-A9C8-4EE5-9B76-B27DB3D60BAB}" dt="2021-01-26T21:29:10.479" v="494" actId="478"/>
          <ac:spMkLst>
            <pc:docMk/>
            <pc:sldMk cId="4125797197" sldId="295"/>
            <ac:spMk id="28" creationId="{3E3E7E1C-EADF-4BB2-9EEE-6323F6FBCFE6}"/>
          </ac:spMkLst>
        </pc:spChg>
        <pc:spChg chg="add del mod">
          <ac:chgData name="Dario" userId="38e23add-208a-40ab-8757-9b606f6bf5b9" providerId="ADAL" clId="{DF6AE0F3-A9C8-4EE5-9B76-B27DB3D60BAB}" dt="2021-01-26T21:29:10.479" v="494" actId="478"/>
          <ac:spMkLst>
            <pc:docMk/>
            <pc:sldMk cId="4125797197" sldId="295"/>
            <ac:spMk id="29" creationId="{4E6B5A3F-0CD7-4359-BAE8-812A5316F21E}"/>
          </ac:spMkLst>
        </pc:spChg>
        <pc:spChg chg="add del mod">
          <ac:chgData name="Dario" userId="38e23add-208a-40ab-8757-9b606f6bf5b9" providerId="ADAL" clId="{DF6AE0F3-A9C8-4EE5-9B76-B27DB3D60BAB}" dt="2021-01-26T21:29:10.479" v="494" actId="478"/>
          <ac:spMkLst>
            <pc:docMk/>
            <pc:sldMk cId="4125797197" sldId="295"/>
            <ac:spMk id="30" creationId="{7C7DFCBE-D72F-4D90-92DB-FC77CF5D5B4C}"/>
          </ac:spMkLst>
        </pc:spChg>
        <pc:spChg chg="add mod">
          <ac:chgData name="Dario" userId="38e23add-208a-40ab-8757-9b606f6bf5b9" providerId="ADAL" clId="{DF6AE0F3-A9C8-4EE5-9B76-B27DB3D60BAB}" dt="2021-01-26T21:30:58.599" v="627" actId="113"/>
          <ac:spMkLst>
            <pc:docMk/>
            <pc:sldMk cId="4125797197" sldId="295"/>
            <ac:spMk id="33" creationId="{47850D36-82DE-445E-B2A3-A1B264076A6D}"/>
          </ac:spMkLst>
        </pc:spChg>
        <pc:spChg chg="add mod">
          <ac:chgData name="Dario" userId="38e23add-208a-40ab-8757-9b606f6bf5b9" providerId="ADAL" clId="{DF6AE0F3-A9C8-4EE5-9B76-B27DB3D60BAB}" dt="2021-01-26T21:30:53.013" v="625" actId="122"/>
          <ac:spMkLst>
            <pc:docMk/>
            <pc:sldMk cId="4125797197" sldId="295"/>
            <ac:spMk id="34" creationId="{1FBEF68F-5B45-48B0-9D80-4B70D9729A18}"/>
          </ac:spMkLst>
        </pc:spChg>
        <pc:picChg chg="mod">
          <ac:chgData name="Dario" userId="38e23add-208a-40ab-8757-9b606f6bf5b9" providerId="ADAL" clId="{DF6AE0F3-A9C8-4EE5-9B76-B27DB3D60BAB}" dt="2021-01-26T21:02:58.815" v="30" actId="1076"/>
          <ac:picMkLst>
            <pc:docMk/>
            <pc:sldMk cId="4125797197" sldId="295"/>
            <ac:picMk id="5" creationId="{C3475673-D3AA-4DBD-B171-26E10A5F1327}"/>
          </ac:picMkLst>
        </pc:picChg>
        <pc:picChg chg="mod">
          <ac:chgData name="Dario" userId="38e23add-208a-40ab-8757-9b606f6bf5b9" providerId="ADAL" clId="{DF6AE0F3-A9C8-4EE5-9B76-B27DB3D60BAB}" dt="2021-01-26T21:03:04.024" v="31" actId="1076"/>
          <ac:picMkLst>
            <pc:docMk/>
            <pc:sldMk cId="4125797197" sldId="295"/>
            <ac:picMk id="6" creationId="{B32DF865-3648-4A1E-8B99-3A1E10A629F2}"/>
          </ac:picMkLst>
        </pc:picChg>
        <pc:picChg chg="add del mod">
          <ac:chgData name="Dario" userId="38e23add-208a-40ab-8757-9b606f6bf5b9" providerId="ADAL" clId="{DF6AE0F3-A9C8-4EE5-9B76-B27DB3D60BAB}" dt="2021-01-26T21:29:10.479" v="494" actId="478"/>
          <ac:picMkLst>
            <pc:docMk/>
            <pc:sldMk cId="4125797197" sldId="295"/>
            <ac:picMk id="13" creationId="{C61DFA81-3F2D-4BA7-B58D-81F161452152}"/>
          </ac:picMkLst>
        </pc:picChg>
        <pc:picChg chg="add del mod modCrop">
          <ac:chgData name="Dario" userId="38e23add-208a-40ab-8757-9b606f6bf5b9" providerId="ADAL" clId="{DF6AE0F3-A9C8-4EE5-9B76-B27DB3D60BAB}" dt="2021-01-26T21:29:10.479" v="494" actId="478"/>
          <ac:picMkLst>
            <pc:docMk/>
            <pc:sldMk cId="4125797197" sldId="295"/>
            <ac:picMk id="15" creationId="{178A8717-3C6C-4B41-9037-9EA3DDB51103}"/>
          </ac:picMkLst>
        </pc:picChg>
        <pc:picChg chg="add del mod">
          <ac:chgData name="Dario" userId="38e23add-208a-40ab-8757-9b606f6bf5b9" providerId="ADAL" clId="{DF6AE0F3-A9C8-4EE5-9B76-B27DB3D60BAB}" dt="2021-01-26T21:29:10.479" v="494" actId="478"/>
          <ac:picMkLst>
            <pc:docMk/>
            <pc:sldMk cId="4125797197" sldId="295"/>
            <ac:picMk id="17" creationId="{C28BA164-9004-4BE9-9601-55FBC7824BE1}"/>
          </ac:picMkLst>
        </pc:picChg>
        <pc:picChg chg="add del mod">
          <ac:chgData name="Dario" userId="38e23add-208a-40ab-8757-9b606f6bf5b9" providerId="ADAL" clId="{DF6AE0F3-A9C8-4EE5-9B76-B27DB3D60BAB}" dt="2021-01-26T21:29:10.479" v="494" actId="478"/>
          <ac:picMkLst>
            <pc:docMk/>
            <pc:sldMk cId="4125797197" sldId="295"/>
            <ac:picMk id="19" creationId="{DD36070E-F164-4449-9E58-8EE339148A7B}"/>
          </ac:picMkLst>
        </pc:picChg>
        <pc:picChg chg="add del mod modCrop">
          <ac:chgData name="Dario" userId="38e23add-208a-40ab-8757-9b606f6bf5b9" providerId="ADAL" clId="{DF6AE0F3-A9C8-4EE5-9B76-B27DB3D60BAB}" dt="2021-01-26T21:29:10.479" v="494" actId="478"/>
          <ac:picMkLst>
            <pc:docMk/>
            <pc:sldMk cId="4125797197" sldId="295"/>
            <ac:picMk id="22" creationId="{04AC3B77-627E-4B6B-846E-8BCEFB354719}"/>
          </ac:picMkLst>
        </pc:picChg>
        <pc:picChg chg="add mod">
          <ac:chgData name="Dario" userId="38e23add-208a-40ab-8757-9b606f6bf5b9" providerId="ADAL" clId="{DF6AE0F3-A9C8-4EE5-9B76-B27DB3D60BAB}" dt="2021-01-26T21:31:13.610" v="628" actId="1076"/>
          <ac:picMkLst>
            <pc:docMk/>
            <pc:sldMk cId="4125797197" sldId="295"/>
            <ac:picMk id="31" creationId="{FC6ED369-B99F-40E1-8063-8856A0F03223}"/>
          </ac:picMkLst>
        </pc:picChg>
        <pc:picChg chg="add mod">
          <ac:chgData name="Dario" userId="38e23add-208a-40ab-8757-9b606f6bf5b9" providerId="ADAL" clId="{DF6AE0F3-A9C8-4EE5-9B76-B27DB3D60BAB}" dt="2021-01-26T21:30:44.787" v="622" actId="1076"/>
          <ac:picMkLst>
            <pc:docMk/>
            <pc:sldMk cId="4125797197" sldId="295"/>
            <ac:picMk id="32" creationId="{D1013587-5C12-4C09-A8FC-ADB0E3F356D8}"/>
          </ac:picMkLst>
        </pc:picChg>
        <pc:picChg chg="add del mod">
          <ac:chgData name="Dario" userId="38e23add-208a-40ab-8757-9b606f6bf5b9" providerId="ADAL" clId="{DF6AE0F3-A9C8-4EE5-9B76-B27DB3D60BAB}" dt="2021-01-26T21:07:48.977" v="110" actId="478"/>
          <ac:picMkLst>
            <pc:docMk/>
            <pc:sldMk cId="4125797197" sldId="295"/>
            <ac:picMk id="1026" creationId="{BB595B38-1B47-4322-8E3F-6C9F9F8FA68C}"/>
          </ac:picMkLst>
        </pc:picChg>
        <pc:picChg chg="add del mod">
          <ac:chgData name="Dario" userId="38e23add-208a-40ab-8757-9b606f6bf5b9" providerId="ADAL" clId="{DF6AE0F3-A9C8-4EE5-9B76-B27DB3D60BAB}" dt="2021-01-26T21:29:12.644" v="495" actId="478"/>
          <ac:picMkLst>
            <pc:docMk/>
            <pc:sldMk cId="4125797197" sldId="295"/>
            <ac:picMk id="1028" creationId="{C6EA8D0D-681C-4540-B889-FE1857D99081}"/>
          </ac:picMkLst>
        </pc:picChg>
        <pc:picChg chg="add del mod">
          <ac:chgData name="Dario" userId="38e23add-208a-40ab-8757-9b606f6bf5b9" providerId="ADAL" clId="{DF6AE0F3-A9C8-4EE5-9B76-B27DB3D60BAB}" dt="2021-01-26T21:29:10.479" v="494" actId="478"/>
          <ac:picMkLst>
            <pc:docMk/>
            <pc:sldMk cId="4125797197" sldId="295"/>
            <ac:picMk id="1030" creationId="{B7883E4C-7BB7-47EE-A2F8-4545622535BD}"/>
          </ac:picMkLst>
        </pc:picChg>
      </pc:sldChg>
      <pc:sldChg chg="modSp add modTransition">
        <pc:chgData name="Dario" userId="38e23add-208a-40ab-8757-9b606f6bf5b9" providerId="ADAL" clId="{DF6AE0F3-A9C8-4EE5-9B76-B27DB3D60BAB}" dt="2021-01-26T22:01:04.926" v="1102" actId="20577"/>
        <pc:sldMkLst>
          <pc:docMk/>
          <pc:sldMk cId="1229091328" sldId="296"/>
        </pc:sldMkLst>
        <pc:spChg chg="mod">
          <ac:chgData name="Dario" userId="38e23add-208a-40ab-8757-9b606f6bf5b9" providerId="ADAL" clId="{DF6AE0F3-A9C8-4EE5-9B76-B27DB3D60BAB}" dt="2021-01-26T22:01:04.926" v="1102" actId="20577"/>
          <ac:spMkLst>
            <pc:docMk/>
            <pc:sldMk cId="1229091328" sldId="296"/>
            <ac:spMk id="27" creationId="{BB3B06CC-D732-4306-81C3-32A80EC91695}"/>
          </ac:spMkLst>
        </pc:spChg>
      </pc:sldChg>
      <pc:sldChg chg="addSp delSp modSp add mod modTransition delAnim modAnim">
        <pc:chgData name="Dario" userId="38e23add-208a-40ab-8757-9b606f6bf5b9" providerId="ADAL" clId="{DF6AE0F3-A9C8-4EE5-9B76-B27DB3D60BAB}" dt="2021-01-26T22:18:51.899" v="1737"/>
        <pc:sldMkLst>
          <pc:docMk/>
          <pc:sldMk cId="2332117852" sldId="297"/>
        </pc:sldMkLst>
        <pc:spChg chg="mod">
          <ac:chgData name="Dario" userId="38e23add-208a-40ab-8757-9b606f6bf5b9" providerId="ADAL" clId="{DF6AE0F3-A9C8-4EE5-9B76-B27DB3D60BAB}" dt="2021-01-26T21:33:49.007" v="645" actId="14100"/>
          <ac:spMkLst>
            <pc:docMk/>
            <pc:sldMk cId="2332117852" sldId="297"/>
            <ac:spMk id="12" creationId="{E7A53AAB-515A-4656-8AA2-01FB090228F6}"/>
          </ac:spMkLst>
        </pc:spChg>
        <pc:spChg chg="add mod">
          <ac:chgData name="Dario" userId="38e23add-208a-40ab-8757-9b606f6bf5b9" providerId="ADAL" clId="{DF6AE0F3-A9C8-4EE5-9B76-B27DB3D60BAB}" dt="2021-01-26T21:45:29.055" v="911" actId="12788"/>
          <ac:spMkLst>
            <pc:docMk/>
            <pc:sldMk cId="2332117852" sldId="297"/>
            <ac:spMk id="25" creationId="{C8525573-CB5A-493D-8B9E-0A3D85CC6885}"/>
          </ac:spMkLst>
        </pc:spChg>
        <pc:spChg chg="del">
          <ac:chgData name="Dario" userId="38e23add-208a-40ab-8757-9b606f6bf5b9" providerId="ADAL" clId="{DF6AE0F3-A9C8-4EE5-9B76-B27DB3D60BAB}" dt="2021-01-26T21:33:05.288" v="634" actId="478"/>
          <ac:spMkLst>
            <pc:docMk/>
            <pc:sldMk cId="2332117852" sldId="297"/>
            <ac:spMk id="26" creationId="{CF5CC872-69FD-4151-B790-A7C8ABAC9060}"/>
          </ac:spMkLst>
        </pc:spChg>
        <pc:spChg chg="del">
          <ac:chgData name="Dario" userId="38e23add-208a-40ab-8757-9b606f6bf5b9" providerId="ADAL" clId="{DF6AE0F3-A9C8-4EE5-9B76-B27DB3D60BAB}" dt="2021-01-26T21:33:05.288" v="634" actId="478"/>
          <ac:spMkLst>
            <pc:docMk/>
            <pc:sldMk cId="2332117852" sldId="297"/>
            <ac:spMk id="27" creationId="{BB3B06CC-D732-4306-81C3-32A80EC91695}"/>
          </ac:spMkLst>
        </pc:spChg>
        <pc:spChg chg="del">
          <ac:chgData name="Dario" userId="38e23add-208a-40ab-8757-9b606f6bf5b9" providerId="ADAL" clId="{DF6AE0F3-A9C8-4EE5-9B76-B27DB3D60BAB}" dt="2021-01-26T21:33:05.288" v="634" actId="478"/>
          <ac:spMkLst>
            <pc:docMk/>
            <pc:sldMk cId="2332117852" sldId="297"/>
            <ac:spMk id="28" creationId="{3E3E7E1C-EADF-4BB2-9EEE-6323F6FBCFE6}"/>
          </ac:spMkLst>
        </pc:spChg>
        <pc:spChg chg="del">
          <ac:chgData name="Dario" userId="38e23add-208a-40ab-8757-9b606f6bf5b9" providerId="ADAL" clId="{DF6AE0F3-A9C8-4EE5-9B76-B27DB3D60BAB}" dt="2021-01-26T21:33:05.288" v="634" actId="478"/>
          <ac:spMkLst>
            <pc:docMk/>
            <pc:sldMk cId="2332117852" sldId="297"/>
            <ac:spMk id="29" creationId="{4E6B5A3F-0CD7-4359-BAE8-812A5316F21E}"/>
          </ac:spMkLst>
        </pc:spChg>
        <pc:spChg chg="del">
          <ac:chgData name="Dario" userId="38e23add-208a-40ab-8757-9b606f6bf5b9" providerId="ADAL" clId="{DF6AE0F3-A9C8-4EE5-9B76-B27DB3D60BAB}" dt="2021-01-26T21:33:09.040" v="636" actId="478"/>
          <ac:spMkLst>
            <pc:docMk/>
            <pc:sldMk cId="2332117852" sldId="297"/>
            <ac:spMk id="30" creationId="{7C7DFCBE-D72F-4D90-92DB-FC77CF5D5B4C}"/>
          </ac:spMkLst>
        </pc:spChg>
        <pc:spChg chg="add del mod">
          <ac:chgData name="Dario" userId="38e23add-208a-40ab-8757-9b606f6bf5b9" providerId="ADAL" clId="{DF6AE0F3-A9C8-4EE5-9B76-B27DB3D60BAB}" dt="2021-01-26T21:43:00.256" v="747"/>
          <ac:spMkLst>
            <pc:docMk/>
            <pc:sldMk cId="2332117852" sldId="297"/>
            <ac:spMk id="31" creationId="{BFB25CC1-7A94-4000-84B6-E0A0588541FB}"/>
          </ac:spMkLst>
        </pc:spChg>
        <pc:spChg chg="add mod">
          <ac:chgData name="Dario" userId="38e23add-208a-40ab-8757-9b606f6bf5b9" providerId="ADAL" clId="{DF6AE0F3-A9C8-4EE5-9B76-B27DB3D60BAB}" dt="2021-01-26T21:45:29.055" v="911" actId="12788"/>
          <ac:spMkLst>
            <pc:docMk/>
            <pc:sldMk cId="2332117852" sldId="297"/>
            <ac:spMk id="32" creationId="{326CCF4B-81A4-402E-BF41-C4A1DD95ED02}"/>
          </ac:spMkLst>
        </pc:spChg>
        <pc:spChg chg="add mod">
          <ac:chgData name="Dario" userId="38e23add-208a-40ab-8757-9b606f6bf5b9" providerId="ADAL" clId="{DF6AE0F3-A9C8-4EE5-9B76-B27DB3D60BAB}" dt="2021-01-26T21:45:29.055" v="911" actId="12788"/>
          <ac:spMkLst>
            <pc:docMk/>
            <pc:sldMk cId="2332117852" sldId="297"/>
            <ac:spMk id="33" creationId="{001D64D6-82B0-4BF1-9743-FFEA7D2D3D0E}"/>
          </ac:spMkLst>
        </pc:spChg>
        <pc:picChg chg="del">
          <ac:chgData name="Dario" userId="38e23add-208a-40ab-8757-9b606f6bf5b9" providerId="ADAL" clId="{DF6AE0F3-A9C8-4EE5-9B76-B27DB3D60BAB}" dt="2021-01-26T21:33:05.288" v="634" actId="478"/>
          <ac:picMkLst>
            <pc:docMk/>
            <pc:sldMk cId="2332117852" sldId="297"/>
            <ac:picMk id="13" creationId="{C61DFA81-3F2D-4BA7-B58D-81F161452152}"/>
          </ac:picMkLst>
        </pc:picChg>
        <pc:picChg chg="add del mod">
          <ac:chgData name="Dario" userId="38e23add-208a-40ab-8757-9b606f6bf5b9" providerId="ADAL" clId="{DF6AE0F3-A9C8-4EE5-9B76-B27DB3D60BAB}" dt="2021-01-26T22:03:05.130" v="1109" actId="478"/>
          <ac:picMkLst>
            <pc:docMk/>
            <pc:sldMk cId="2332117852" sldId="297"/>
            <ac:picMk id="14" creationId="{56420357-C1AD-49FA-A229-8E3041D34404}"/>
          </ac:picMkLst>
        </pc:picChg>
        <pc:picChg chg="del">
          <ac:chgData name="Dario" userId="38e23add-208a-40ab-8757-9b606f6bf5b9" providerId="ADAL" clId="{DF6AE0F3-A9C8-4EE5-9B76-B27DB3D60BAB}" dt="2021-01-26T21:33:05.288" v="634" actId="478"/>
          <ac:picMkLst>
            <pc:docMk/>
            <pc:sldMk cId="2332117852" sldId="297"/>
            <ac:picMk id="15" creationId="{178A8717-3C6C-4B41-9037-9EA3DDB51103}"/>
          </ac:picMkLst>
        </pc:picChg>
        <pc:picChg chg="del">
          <ac:chgData name="Dario" userId="38e23add-208a-40ab-8757-9b606f6bf5b9" providerId="ADAL" clId="{DF6AE0F3-A9C8-4EE5-9B76-B27DB3D60BAB}" dt="2021-01-26T21:33:05.288" v="634" actId="478"/>
          <ac:picMkLst>
            <pc:docMk/>
            <pc:sldMk cId="2332117852" sldId="297"/>
            <ac:picMk id="17" creationId="{C28BA164-9004-4BE9-9601-55FBC7824BE1}"/>
          </ac:picMkLst>
        </pc:picChg>
        <pc:picChg chg="add mod modCrop">
          <ac:chgData name="Dario" userId="38e23add-208a-40ab-8757-9b606f6bf5b9" providerId="ADAL" clId="{DF6AE0F3-A9C8-4EE5-9B76-B27DB3D60BAB}" dt="2021-01-26T22:03:45.571" v="1114" actId="14100"/>
          <ac:picMkLst>
            <pc:docMk/>
            <pc:sldMk cId="2332117852" sldId="297"/>
            <ac:picMk id="18" creationId="{4A86DD2F-25EB-4686-9D19-642246F1EFE5}"/>
          </ac:picMkLst>
        </pc:picChg>
        <pc:picChg chg="del">
          <ac:chgData name="Dario" userId="38e23add-208a-40ab-8757-9b606f6bf5b9" providerId="ADAL" clId="{DF6AE0F3-A9C8-4EE5-9B76-B27DB3D60BAB}" dt="2021-01-26T21:33:05.288" v="634" actId="478"/>
          <ac:picMkLst>
            <pc:docMk/>
            <pc:sldMk cId="2332117852" sldId="297"/>
            <ac:picMk id="19" creationId="{DD36070E-F164-4449-9E58-8EE339148A7B}"/>
          </ac:picMkLst>
        </pc:picChg>
        <pc:picChg chg="del">
          <ac:chgData name="Dario" userId="38e23add-208a-40ab-8757-9b606f6bf5b9" providerId="ADAL" clId="{DF6AE0F3-A9C8-4EE5-9B76-B27DB3D60BAB}" dt="2021-01-26T21:33:05.288" v="634" actId="478"/>
          <ac:picMkLst>
            <pc:docMk/>
            <pc:sldMk cId="2332117852" sldId="297"/>
            <ac:picMk id="22" creationId="{04AC3B77-627E-4B6B-846E-8BCEFB354719}"/>
          </ac:picMkLst>
        </pc:picChg>
        <pc:picChg chg="add mod modCrop">
          <ac:chgData name="Dario" userId="38e23add-208a-40ab-8757-9b606f6bf5b9" providerId="ADAL" clId="{DF6AE0F3-A9C8-4EE5-9B76-B27DB3D60BAB}" dt="2021-01-26T21:40:42.716" v="665" actId="1076"/>
          <ac:picMkLst>
            <pc:docMk/>
            <pc:sldMk cId="2332117852" sldId="297"/>
            <ac:picMk id="24" creationId="{93700C8F-A8EF-4997-AAB3-B578A2C0713A}"/>
          </ac:picMkLst>
        </pc:picChg>
        <pc:picChg chg="del">
          <ac:chgData name="Dario" userId="38e23add-208a-40ab-8757-9b606f6bf5b9" providerId="ADAL" clId="{DF6AE0F3-A9C8-4EE5-9B76-B27DB3D60BAB}" dt="2021-01-26T21:33:07.359" v="635" actId="478"/>
          <ac:picMkLst>
            <pc:docMk/>
            <pc:sldMk cId="2332117852" sldId="297"/>
            <ac:picMk id="1028" creationId="{C6EA8D0D-681C-4540-B889-FE1857D99081}"/>
          </ac:picMkLst>
        </pc:picChg>
        <pc:picChg chg="del">
          <ac:chgData name="Dario" userId="38e23add-208a-40ab-8757-9b606f6bf5b9" providerId="ADAL" clId="{DF6AE0F3-A9C8-4EE5-9B76-B27DB3D60BAB}" dt="2021-01-26T21:33:05.288" v="634" actId="478"/>
          <ac:picMkLst>
            <pc:docMk/>
            <pc:sldMk cId="2332117852" sldId="297"/>
            <ac:picMk id="1030" creationId="{B7883E4C-7BB7-47EE-A2F8-4545622535BD}"/>
          </ac:picMkLst>
        </pc:picChg>
      </pc:sldChg>
      <pc:sldChg chg="addSp delSp modSp add mod modTransition delAnim modAnim">
        <pc:chgData name="Dario" userId="38e23add-208a-40ab-8757-9b606f6bf5b9" providerId="ADAL" clId="{DF6AE0F3-A9C8-4EE5-9B76-B27DB3D60BAB}" dt="2021-01-26T22:04:31.900" v="1119"/>
        <pc:sldMkLst>
          <pc:docMk/>
          <pc:sldMk cId="2487124385" sldId="298"/>
        </pc:sldMkLst>
        <pc:spChg chg="add mod">
          <ac:chgData name="Dario" userId="38e23add-208a-40ab-8757-9b606f6bf5b9" providerId="ADAL" clId="{DF6AE0F3-A9C8-4EE5-9B76-B27DB3D60BAB}" dt="2021-01-26T21:55:45.057" v="1021" actId="208"/>
          <ac:spMkLst>
            <pc:docMk/>
            <pc:sldMk cId="2487124385" sldId="298"/>
            <ac:spMk id="3" creationId="{04B14FE3-DCD8-4D91-8D12-050D939CB07E}"/>
          </ac:spMkLst>
        </pc:spChg>
        <pc:spChg chg="mod">
          <ac:chgData name="Dario" userId="38e23add-208a-40ab-8757-9b606f6bf5b9" providerId="ADAL" clId="{DF6AE0F3-A9C8-4EE5-9B76-B27DB3D60BAB}" dt="2021-01-26T21:55:19.940" v="1006" actId="1076"/>
          <ac:spMkLst>
            <pc:docMk/>
            <pc:sldMk cId="2487124385" sldId="298"/>
            <ac:spMk id="7" creationId="{EDF2C506-9C5B-49BD-80CB-CC5D99003C40}"/>
          </ac:spMkLst>
        </pc:spChg>
        <pc:spChg chg="add mod">
          <ac:chgData name="Dario" userId="38e23add-208a-40ab-8757-9b606f6bf5b9" providerId="ADAL" clId="{DF6AE0F3-A9C8-4EE5-9B76-B27DB3D60BAB}" dt="2021-01-26T21:55:57.565" v="1022" actId="207"/>
          <ac:spMkLst>
            <pc:docMk/>
            <pc:sldMk cId="2487124385" sldId="298"/>
            <ac:spMk id="17" creationId="{7AD78DC5-E779-4FFB-AEEB-13BA665CB249}"/>
          </ac:spMkLst>
        </pc:spChg>
        <pc:spChg chg="add mod">
          <ac:chgData name="Dario" userId="38e23add-208a-40ab-8757-9b606f6bf5b9" providerId="ADAL" clId="{DF6AE0F3-A9C8-4EE5-9B76-B27DB3D60BAB}" dt="2021-01-26T21:58:09.664" v="1078" actId="12789"/>
          <ac:spMkLst>
            <pc:docMk/>
            <pc:sldMk cId="2487124385" sldId="298"/>
            <ac:spMk id="18" creationId="{2AA85196-9271-4623-8FF7-ABDFF1345755}"/>
          </ac:spMkLst>
        </pc:spChg>
        <pc:spChg chg="add mod">
          <ac:chgData name="Dario" userId="38e23add-208a-40ab-8757-9b606f6bf5b9" providerId="ADAL" clId="{DF6AE0F3-A9C8-4EE5-9B76-B27DB3D60BAB}" dt="2021-01-26T21:55:57.565" v="1022" actId="207"/>
          <ac:spMkLst>
            <pc:docMk/>
            <pc:sldMk cId="2487124385" sldId="298"/>
            <ac:spMk id="20" creationId="{B22365DA-4FFF-4447-9FEB-37DAC8937CBE}"/>
          </ac:spMkLst>
        </pc:spChg>
        <pc:spChg chg="add mod">
          <ac:chgData name="Dario" userId="38e23add-208a-40ab-8757-9b606f6bf5b9" providerId="ADAL" clId="{DF6AE0F3-A9C8-4EE5-9B76-B27DB3D60BAB}" dt="2021-01-26T21:55:45.057" v="1021" actId="208"/>
          <ac:spMkLst>
            <pc:docMk/>
            <pc:sldMk cId="2487124385" sldId="298"/>
            <ac:spMk id="22" creationId="{CBEA57B9-77AD-4B0E-97EC-85C7864EA7EB}"/>
          </ac:spMkLst>
        </pc:spChg>
        <pc:spChg chg="add mod">
          <ac:chgData name="Dario" userId="38e23add-208a-40ab-8757-9b606f6bf5b9" providerId="ADAL" clId="{DF6AE0F3-A9C8-4EE5-9B76-B27DB3D60BAB}" dt="2021-01-26T21:55:45.057" v="1021" actId="208"/>
          <ac:spMkLst>
            <pc:docMk/>
            <pc:sldMk cId="2487124385" sldId="298"/>
            <ac:spMk id="23" creationId="{BD928DB1-5954-4DD6-AA6B-E38EBA5A33D1}"/>
          </ac:spMkLst>
        </pc:spChg>
        <pc:spChg chg="del">
          <ac:chgData name="Dario" userId="38e23add-208a-40ab-8757-9b606f6bf5b9" providerId="ADAL" clId="{DF6AE0F3-A9C8-4EE5-9B76-B27DB3D60BAB}" dt="2021-01-26T21:46:52.899" v="922" actId="478"/>
          <ac:spMkLst>
            <pc:docMk/>
            <pc:sldMk cId="2487124385" sldId="298"/>
            <ac:spMk id="25" creationId="{C8525573-CB5A-493D-8B9E-0A3D85CC6885}"/>
          </ac:spMkLst>
        </pc:spChg>
        <pc:spChg chg="add mod">
          <ac:chgData name="Dario" userId="38e23add-208a-40ab-8757-9b606f6bf5b9" providerId="ADAL" clId="{DF6AE0F3-A9C8-4EE5-9B76-B27DB3D60BAB}" dt="2021-01-26T21:59:19.983" v="1100" actId="465"/>
          <ac:spMkLst>
            <pc:docMk/>
            <pc:sldMk cId="2487124385" sldId="298"/>
            <ac:spMk id="26" creationId="{637CAED5-ED35-45EB-BC1D-877AB7845459}"/>
          </ac:spMkLst>
        </pc:spChg>
        <pc:spChg chg="add mod">
          <ac:chgData name="Dario" userId="38e23add-208a-40ab-8757-9b606f6bf5b9" providerId="ADAL" clId="{DF6AE0F3-A9C8-4EE5-9B76-B27DB3D60BAB}" dt="2021-01-26T21:59:01.878" v="1092" actId="1076"/>
          <ac:spMkLst>
            <pc:docMk/>
            <pc:sldMk cId="2487124385" sldId="298"/>
            <ac:spMk id="27" creationId="{DDDFD2D2-C009-4C01-8B66-CDD615654721}"/>
          </ac:spMkLst>
        </pc:spChg>
        <pc:spChg chg="add mod">
          <ac:chgData name="Dario" userId="38e23add-208a-40ab-8757-9b606f6bf5b9" providerId="ADAL" clId="{DF6AE0F3-A9C8-4EE5-9B76-B27DB3D60BAB}" dt="2021-01-26T21:59:09.914" v="1098" actId="20577"/>
          <ac:spMkLst>
            <pc:docMk/>
            <pc:sldMk cId="2487124385" sldId="298"/>
            <ac:spMk id="28" creationId="{509A6371-5827-44B2-BA2B-2BBC14E89C3B}"/>
          </ac:spMkLst>
        </pc:spChg>
        <pc:spChg chg="del">
          <ac:chgData name="Dario" userId="38e23add-208a-40ab-8757-9b606f6bf5b9" providerId="ADAL" clId="{DF6AE0F3-A9C8-4EE5-9B76-B27DB3D60BAB}" dt="2021-01-26T21:46:54.189" v="923" actId="478"/>
          <ac:spMkLst>
            <pc:docMk/>
            <pc:sldMk cId="2487124385" sldId="298"/>
            <ac:spMk id="32" creationId="{326CCF4B-81A4-402E-BF41-C4A1DD95ED02}"/>
          </ac:spMkLst>
        </pc:spChg>
        <pc:spChg chg="del">
          <ac:chgData name="Dario" userId="38e23add-208a-40ab-8757-9b606f6bf5b9" providerId="ADAL" clId="{DF6AE0F3-A9C8-4EE5-9B76-B27DB3D60BAB}" dt="2021-01-26T21:46:55.380" v="924" actId="478"/>
          <ac:spMkLst>
            <pc:docMk/>
            <pc:sldMk cId="2487124385" sldId="298"/>
            <ac:spMk id="33" creationId="{001D64D6-82B0-4BF1-9743-FFEA7D2D3D0E}"/>
          </ac:spMkLst>
        </pc:spChg>
        <pc:picChg chg="mod">
          <ac:chgData name="Dario" userId="38e23add-208a-40ab-8757-9b606f6bf5b9" providerId="ADAL" clId="{DF6AE0F3-A9C8-4EE5-9B76-B27DB3D60BAB}" dt="2021-01-26T21:55:26.274" v="1020" actId="1037"/>
          <ac:picMkLst>
            <pc:docMk/>
            <pc:sldMk cId="2487124385" sldId="298"/>
            <ac:picMk id="14" creationId="{56420357-C1AD-49FA-A229-8E3041D34404}"/>
          </ac:picMkLst>
        </pc:picChg>
        <pc:picChg chg="del">
          <ac:chgData name="Dario" userId="38e23add-208a-40ab-8757-9b606f6bf5b9" providerId="ADAL" clId="{DF6AE0F3-A9C8-4EE5-9B76-B27DB3D60BAB}" dt="2021-01-26T21:46:48.342" v="920" actId="478"/>
          <ac:picMkLst>
            <pc:docMk/>
            <pc:sldMk cId="2487124385" sldId="298"/>
            <ac:picMk id="24" creationId="{93700C8F-A8EF-4997-AAB3-B578A2C0713A}"/>
          </ac:picMkLst>
        </pc:picChg>
        <pc:picChg chg="add mod">
          <ac:chgData name="Dario" userId="38e23add-208a-40ab-8757-9b606f6bf5b9" providerId="ADAL" clId="{DF6AE0F3-A9C8-4EE5-9B76-B27DB3D60BAB}" dt="2021-01-26T21:55:26.274" v="1020" actId="1037"/>
          <ac:picMkLst>
            <pc:docMk/>
            <pc:sldMk cId="2487124385" sldId="298"/>
            <ac:picMk id="2050" creationId="{8EE2B2A9-698C-493C-BC7F-1FD96A7A6C39}"/>
          </ac:picMkLst>
        </pc:picChg>
      </pc:sldChg>
      <pc:sldChg chg="addSp delSp modSp add mod modTransition modAnim">
        <pc:chgData name="Dario" userId="38e23add-208a-40ab-8757-9b606f6bf5b9" providerId="ADAL" clId="{DF6AE0F3-A9C8-4EE5-9B76-B27DB3D60BAB}" dt="2021-01-26T22:19:56.316" v="1740"/>
        <pc:sldMkLst>
          <pc:docMk/>
          <pc:sldMk cId="1745458204" sldId="299"/>
        </pc:sldMkLst>
        <pc:spChg chg="mod">
          <ac:chgData name="Dario" userId="38e23add-208a-40ab-8757-9b606f6bf5b9" providerId="ADAL" clId="{DF6AE0F3-A9C8-4EE5-9B76-B27DB3D60BAB}" dt="2021-01-26T22:05:56.198" v="1124" actId="1076"/>
          <ac:spMkLst>
            <pc:docMk/>
            <pc:sldMk cId="1745458204" sldId="299"/>
            <ac:spMk id="2" creationId="{2E3E24FC-5044-43CA-AA3A-3C29FC0D66B8}"/>
          </ac:spMkLst>
        </pc:spChg>
        <pc:spChg chg="del">
          <ac:chgData name="Dario" userId="38e23add-208a-40ab-8757-9b606f6bf5b9" providerId="ADAL" clId="{DF6AE0F3-A9C8-4EE5-9B76-B27DB3D60BAB}" dt="2021-01-26T22:06:12.124" v="1128" actId="478"/>
          <ac:spMkLst>
            <pc:docMk/>
            <pc:sldMk cId="1745458204" sldId="299"/>
            <ac:spMk id="3" creationId="{04B14FE3-DCD8-4D91-8D12-050D939CB07E}"/>
          </ac:spMkLst>
        </pc:spChg>
        <pc:spChg chg="del">
          <ac:chgData name="Dario" userId="38e23add-208a-40ab-8757-9b606f6bf5b9" providerId="ADAL" clId="{DF6AE0F3-A9C8-4EE5-9B76-B27DB3D60BAB}" dt="2021-01-26T22:06:12.124" v="1128" actId="478"/>
          <ac:spMkLst>
            <pc:docMk/>
            <pc:sldMk cId="1745458204" sldId="299"/>
            <ac:spMk id="17" creationId="{7AD78DC5-E779-4FFB-AEEB-13BA665CB249}"/>
          </ac:spMkLst>
        </pc:spChg>
        <pc:spChg chg="del">
          <ac:chgData name="Dario" userId="38e23add-208a-40ab-8757-9b606f6bf5b9" providerId="ADAL" clId="{DF6AE0F3-A9C8-4EE5-9B76-B27DB3D60BAB}" dt="2021-01-26T22:06:12.124" v="1128" actId="478"/>
          <ac:spMkLst>
            <pc:docMk/>
            <pc:sldMk cId="1745458204" sldId="299"/>
            <ac:spMk id="18" creationId="{2AA85196-9271-4623-8FF7-ABDFF1345755}"/>
          </ac:spMkLst>
        </pc:spChg>
        <pc:spChg chg="del">
          <ac:chgData name="Dario" userId="38e23add-208a-40ab-8757-9b606f6bf5b9" providerId="ADAL" clId="{DF6AE0F3-A9C8-4EE5-9B76-B27DB3D60BAB}" dt="2021-01-26T22:06:12.124" v="1128" actId="478"/>
          <ac:spMkLst>
            <pc:docMk/>
            <pc:sldMk cId="1745458204" sldId="299"/>
            <ac:spMk id="20" creationId="{B22365DA-4FFF-4447-9FEB-37DAC8937CBE}"/>
          </ac:spMkLst>
        </pc:spChg>
        <pc:spChg chg="del">
          <ac:chgData name="Dario" userId="38e23add-208a-40ab-8757-9b606f6bf5b9" providerId="ADAL" clId="{DF6AE0F3-A9C8-4EE5-9B76-B27DB3D60BAB}" dt="2021-01-26T22:06:12.124" v="1128" actId="478"/>
          <ac:spMkLst>
            <pc:docMk/>
            <pc:sldMk cId="1745458204" sldId="299"/>
            <ac:spMk id="22" creationId="{CBEA57B9-77AD-4B0E-97EC-85C7864EA7EB}"/>
          </ac:spMkLst>
        </pc:spChg>
        <pc:spChg chg="del">
          <ac:chgData name="Dario" userId="38e23add-208a-40ab-8757-9b606f6bf5b9" providerId="ADAL" clId="{DF6AE0F3-A9C8-4EE5-9B76-B27DB3D60BAB}" dt="2021-01-26T22:06:12.124" v="1128" actId="478"/>
          <ac:spMkLst>
            <pc:docMk/>
            <pc:sldMk cId="1745458204" sldId="299"/>
            <ac:spMk id="23" creationId="{BD928DB1-5954-4DD6-AA6B-E38EBA5A33D1}"/>
          </ac:spMkLst>
        </pc:spChg>
        <pc:spChg chg="add mod">
          <ac:chgData name="Dario" userId="38e23add-208a-40ab-8757-9b606f6bf5b9" providerId="ADAL" clId="{DF6AE0F3-A9C8-4EE5-9B76-B27DB3D60BAB}" dt="2021-01-26T22:12:10.823" v="1334" actId="12789"/>
          <ac:spMkLst>
            <pc:docMk/>
            <pc:sldMk cId="1745458204" sldId="299"/>
            <ac:spMk id="24" creationId="{A30C7B3A-DCCB-46C0-BF46-49B84E6A191F}"/>
          </ac:spMkLst>
        </pc:spChg>
        <pc:spChg chg="del">
          <ac:chgData name="Dario" userId="38e23add-208a-40ab-8757-9b606f6bf5b9" providerId="ADAL" clId="{DF6AE0F3-A9C8-4EE5-9B76-B27DB3D60BAB}" dt="2021-01-26T22:06:12.124" v="1128" actId="478"/>
          <ac:spMkLst>
            <pc:docMk/>
            <pc:sldMk cId="1745458204" sldId="299"/>
            <ac:spMk id="26" creationId="{637CAED5-ED35-45EB-BC1D-877AB7845459}"/>
          </ac:spMkLst>
        </pc:spChg>
        <pc:spChg chg="del">
          <ac:chgData name="Dario" userId="38e23add-208a-40ab-8757-9b606f6bf5b9" providerId="ADAL" clId="{DF6AE0F3-A9C8-4EE5-9B76-B27DB3D60BAB}" dt="2021-01-26T22:06:12.124" v="1128" actId="478"/>
          <ac:spMkLst>
            <pc:docMk/>
            <pc:sldMk cId="1745458204" sldId="299"/>
            <ac:spMk id="27" creationId="{DDDFD2D2-C009-4C01-8B66-CDD615654721}"/>
          </ac:spMkLst>
        </pc:spChg>
        <pc:spChg chg="del">
          <ac:chgData name="Dario" userId="38e23add-208a-40ab-8757-9b606f6bf5b9" providerId="ADAL" clId="{DF6AE0F3-A9C8-4EE5-9B76-B27DB3D60BAB}" dt="2021-01-26T22:06:12.124" v="1128" actId="478"/>
          <ac:spMkLst>
            <pc:docMk/>
            <pc:sldMk cId="1745458204" sldId="299"/>
            <ac:spMk id="28" creationId="{509A6371-5827-44B2-BA2B-2BBC14E89C3B}"/>
          </ac:spMkLst>
        </pc:spChg>
        <pc:spChg chg="add mod">
          <ac:chgData name="Dario" userId="38e23add-208a-40ab-8757-9b606f6bf5b9" providerId="ADAL" clId="{DF6AE0F3-A9C8-4EE5-9B76-B27DB3D60BAB}" dt="2021-01-26T22:14:21.245" v="1572" actId="14100"/>
          <ac:spMkLst>
            <pc:docMk/>
            <pc:sldMk cId="1745458204" sldId="299"/>
            <ac:spMk id="29" creationId="{67846FA0-ED20-4E46-9340-0EA1CE424B98}"/>
          </ac:spMkLst>
        </pc:spChg>
        <pc:spChg chg="add mod">
          <ac:chgData name="Dario" userId="38e23add-208a-40ab-8757-9b606f6bf5b9" providerId="ADAL" clId="{DF6AE0F3-A9C8-4EE5-9B76-B27DB3D60BAB}" dt="2021-01-26T22:17:58.200" v="1734" actId="1076"/>
          <ac:spMkLst>
            <pc:docMk/>
            <pc:sldMk cId="1745458204" sldId="299"/>
            <ac:spMk id="30" creationId="{65C94D8B-67A2-4310-AE8A-3BB56EC2D5B4}"/>
          </ac:spMkLst>
        </pc:spChg>
        <pc:picChg chg="del">
          <ac:chgData name="Dario" userId="38e23add-208a-40ab-8757-9b606f6bf5b9" providerId="ADAL" clId="{DF6AE0F3-A9C8-4EE5-9B76-B27DB3D60BAB}" dt="2021-01-26T22:06:12.124" v="1128" actId="478"/>
          <ac:picMkLst>
            <pc:docMk/>
            <pc:sldMk cId="1745458204" sldId="299"/>
            <ac:picMk id="14" creationId="{56420357-C1AD-49FA-A229-8E3041D34404}"/>
          </ac:picMkLst>
        </pc:picChg>
        <pc:picChg chg="del">
          <ac:chgData name="Dario" userId="38e23add-208a-40ab-8757-9b606f6bf5b9" providerId="ADAL" clId="{DF6AE0F3-A9C8-4EE5-9B76-B27DB3D60BAB}" dt="2021-01-26T22:06:12.124" v="1128" actId="478"/>
          <ac:picMkLst>
            <pc:docMk/>
            <pc:sldMk cId="1745458204" sldId="299"/>
            <ac:picMk id="2050" creationId="{8EE2B2A9-698C-493C-BC7F-1FD96A7A6C39}"/>
          </ac:picMkLst>
        </pc:picChg>
        <pc:picChg chg="add mod">
          <ac:chgData name="Dario" userId="38e23add-208a-40ab-8757-9b606f6bf5b9" providerId="ADAL" clId="{DF6AE0F3-A9C8-4EE5-9B76-B27DB3D60BAB}" dt="2021-01-26T22:12:10.823" v="1334" actId="12789"/>
          <ac:picMkLst>
            <pc:docMk/>
            <pc:sldMk cId="1745458204" sldId="299"/>
            <ac:picMk id="5122" creationId="{82C82C96-39BA-4DCB-BD0A-8CC798EFF874}"/>
          </ac:picMkLst>
        </pc:picChg>
        <pc:picChg chg="add mod">
          <ac:chgData name="Dario" userId="38e23add-208a-40ab-8757-9b606f6bf5b9" providerId="ADAL" clId="{DF6AE0F3-A9C8-4EE5-9B76-B27DB3D60BAB}" dt="2021-01-26T22:12:22.938" v="1338" actId="1076"/>
          <ac:picMkLst>
            <pc:docMk/>
            <pc:sldMk cId="1745458204" sldId="299"/>
            <ac:picMk id="5124" creationId="{D610DD24-D162-41C2-84BE-F656DDA9C9A9}"/>
          </ac:picMkLst>
        </pc:picChg>
        <pc:picChg chg="add mod">
          <ac:chgData name="Dario" userId="38e23add-208a-40ab-8757-9b606f6bf5b9" providerId="ADAL" clId="{DF6AE0F3-A9C8-4EE5-9B76-B27DB3D60BAB}" dt="2021-01-26T22:15:11.755" v="1574" actId="1076"/>
          <ac:picMkLst>
            <pc:docMk/>
            <pc:sldMk cId="1745458204" sldId="299"/>
            <ac:picMk id="5126" creationId="{21113DA9-30E4-4004-AE13-62E14D8CD25F}"/>
          </ac:picMkLst>
        </pc:picChg>
      </pc:sldChg>
    </pc:docChg>
  </pc:docChgLst>
  <pc:docChgLst>
    <pc:chgData name="Dario Pasquali" userId="38e23add-208a-40ab-8757-9b606f6bf5b9" providerId="ADAL" clId="{3417D045-CE79-4BFD-9108-1C18ED2D8809}"/>
    <pc:docChg chg="undo redo custSel addSld delSld modSld">
      <pc:chgData name="Dario Pasquali" userId="38e23add-208a-40ab-8757-9b606f6bf5b9" providerId="ADAL" clId="{3417D045-CE79-4BFD-9108-1C18ED2D8809}" dt="2021-02-01T13:49:54.424" v="8320" actId="1076"/>
      <pc:docMkLst>
        <pc:docMk/>
      </pc:docMkLst>
      <pc:sldChg chg="addSp delSp modSp mod">
        <pc:chgData name="Dario Pasquali" userId="38e23add-208a-40ab-8757-9b606f6bf5b9" providerId="ADAL" clId="{3417D045-CE79-4BFD-9108-1C18ED2D8809}" dt="2021-02-01T08:36:32.713" v="216" actId="1076"/>
        <pc:sldMkLst>
          <pc:docMk/>
          <pc:sldMk cId="3647883299" sldId="284"/>
        </pc:sldMkLst>
        <pc:spChg chg="mod">
          <ac:chgData name="Dario Pasquali" userId="38e23add-208a-40ab-8757-9b606f6bf5b9" providerId="ADAL" clId="{3417D045-CE79-4BFD-9108-1C18ED2D8809}" dt="2021-02-01T08:32:54.271" v="29" actId="207"/>
          <ac:spMkLst>
            <pc:docMk/>
            <pc:sldMk cId="3647883299" sldId="284"/>
            <ac:spMk id="4" creationId="{777A2439-00FD-469E-9FA9-9F0B4A5A5F93}"/>
          </ac:spMkLst>
        </pc:spChg>
        <pc:spChg chg="add mod">
          <ac:chgData name="Dario Pasquali" userId="38e23add-208a-40ab-8757-9b606f6bf5b9" providerId="ADAL" clId="{3417D045-CE79-4BFD-9108-1C18ED2D8809}" dt="2021-02-01T08:32:57.149" v="30" actId="207"/>
          <ac:spMkLst>
            <pc:docMk/>
            <pc:sldMk cId="3647883299" sldId="284"/>
            <ac:spMk id="8" creationId="{9148A320-FB17-44E0-B7B2-29862289D9F0}"/>
          </ac:spMkLst>
        </pc:spChg>
        <pc:spChg chg="add mod">
          <ac:chgData name="Dario Pasquali" userId="38e23add-208a-40ab-8757-9b606f6bf5b9" providerId="ADAL" clId="{3417D045-CE79-4BFD-9108-1C18ED2D8809}" dt="2021-02-01T08:34:30.155" v="181" actId="14100"/>
          <ac:spMkLst>
            <pc:docMk/>
            <pc:sldMk cId="3647883299" sldId="284"/>
            <ac:spMk id="9" creationId="{7BFDA9ED-4885-43EA-BF9B-32FB602FF7C0}"/>
          </ac:spMkLst>
        </pc:spChg>
        <pc:spChg chg="mod">
          <ac:chgData name="Dario Pasquali" userId="38e23add-208a-40ab-8757-9b606f6bf5b9" providerId="ADAL" clId="{3417D045-CE79-4BFD-9108-1C18ED2D8809}" dt="2021-02-01T08:34:18.566" v="180" actId="207"/>
          <ac:spMkLst>
            <pc:docMk/>
            <pc:sldMk cId="3647883299" sldId="284"/>
            <ac:spMk id="11" creationId="{00B1B80F-27F8-4B76-A987-3C8FA97AB99F}"/>
          </ac:spMkLst>
        </pc:spChg>
        <pc:grpChg chg="add mod">
          <ac:chgData name="Dario Pasquali" userId="38e23add-208a-40ab-8757-9b606f6bf5b9" providerId="ADAL" clId="{3417D045-CE79-4BFD-9108-1C18ED2D8809}" dt="2021-02-01T08:36:32.713" v="216" actId="1076"/>
          <ac:grpSpMkLst>
            <pc:docMk/>
            <pc:sldMk cId="3647883299" sldId="284"/>
            <ac:grpSpMk id="13" creationId="{7F8F3905-49A5-49D3-AA7D-2D84459581A7}"/>
          </ac:grpSpMkLst>
        </pc:grpChg>
        <pc:picChg chg="add mod">
          <ac:chgData name="Dario Pasquali" userId="38e23add-208a-40ab-8757-9b606f6bf5b9" providerId="ADAL" clId="{3417D045-CE79-4BFD-9108-1C18ED2D8809}" dt="2021-02-01T08:36:29.641" v="215" actId="164"/>
          <ac:picMkLst>
            <pc:docMk/>
            <pc:sldMk cId="3647883299" sldId="284"/>
            <ac:picMk id="3" creationId="{20F940A0-BBD6-47D4-B1C5-D1AD59363146}"/>
          </ac:picMkLst>
        </pc:picChg>
        <pc:picChg chg="del">
          <ac:chgData name="Dario Pasquali" userId="38e23add-208a-40ab-8757-9b606f6bf5b9" providerId="ADAL" clId="{3417D045-CE79-4BFD-9108-1C18ED2D8809}" dt="2021-02-01T08:32:10.272" v="0" actId="478"/>
          <ac:picMkLst>
            <pc:docMk/>
            <pc:sldMk cId="3647883299" sldId="284"/>
            <ac:picMk id="5" creationId="{C3475673-D3AA-4DBD-B171-26E10A5F1327}"/>
          </ac:picMkLst>
        </pc:picChg>
        <pc:picChg chg="del">
          <ac:chgData name="Dario Pasquali" userId="38e23add-208a-40ab-8757-9b606f6bf5b9" providerId="ADAL" clId="{3417D045-CE79-4BFD-9108-1C18ED2D8809}" dt="2021-02-01T08:32:10.835" v="1" actId="478"/>
          <ac:picMkLst>
            <pc:docMk/>
            <pc:sldMk cId="3647883299" sldId="284"/>
            <ac:picMk id="6" creationId="{B32DF865-3648-4A1E-8B99-3A1E10A629F2}"/>
          </ac:picMkLst>
        </pc:picChg>
        <pc:picChg chg="add mod ord">
          <ac:chgData name="Dario Pasquali" userId="38e23add-208a-40ab-8757-9b606f6bf5b9" providerId="ADAL" clId="{3417D045-CE79-4BFD-9108-1C18ED2D8809}" dt="2021-02-01T08:36:29.641" v="215" actId="164"/>
          <ac:picMkLst>
            <pc:docMk/>
            <pc:sldMk cId="3647883299" sldId="284"/>
            <ac:picMk id="12" creationId="{D40E2BFC-961A-4B63-8782-355BB5AD7699}"/>
          </ac:picMkLst>
        </pc:picChg>
      </pc:sldChg>
      <pc:sldChg chg="del">
        <pc:chgData name="Dario Pasquali" userId="38e23add-208a-40ab-8757-9b606f6bf5b9" providerId="ADAL" clId="{3417D045-CE79-4BFD-9108-1C18ED2D8809}" dt="2021-02-01T08:46:03.070" v="561" actId="47"/>
        <pc:sldMkLst>
          <pc:docMk/>
          <pc:sldMk cId="4125797197" sldId="295"/>
        </pc:sldMkLst>
      </pc:sldChg>
      <pc:sldChg chg="del">
        <pc:chgData name="Dario Pasquali" userId="38e23add-208a-40ab-8757-9b606f6bf5b9" providerId="ADAL" clId="{3417D045-CE79-4BFD-9108-1C18ED2D8809}" dt="2021-02-01T08:46:03.711" v="562" actId="47"/>
        <pc:sldMkLst>
          <pc:docMk/>
          <pc:sldMk cId="1229091328" sldId="296"/>
        </pc:sldMkLst>
      </pc:sldChg>
      <pc:sldChg chg="delSp modSp del mod delAnim">
        <pc:chgData name="Dario Pasquali" userId="38e23add-208a-40ab-8757-9b606f6bf5b9" providerId="ADAL" clId="{3417D045-CE79-4BFD-9108-1C18ED2D8809}" dt="2021-02-01T08:46:04.242" v="563" actId="47"/>
        <pc:sldMkLst>
          <pc:docMk/>
          <pc:sldMk cId="2332117852" sldId="297"/>
        </pc:sldMkLst>
        <pc:picChg chg="del mod">
          <ac:chgData name="Dario Pasquali" userId="38e23add-208a-40ab-8757-9b606f6bf5b9" providerId="ADAL" clId="{3417D045-CE79-4BFD-9108-1C18ED2D8809}" dt="2021-02-01T08:37:43.343" v="237" actId="478"/>
          <ac:picMkLst>
            <pc:docMk/>
            <pc:sldMk cId="2332117852" sldId="297"/>
            <ac:picMk id="15" creationId="{26B5FA7F-F234-47FA-9354-8719634A3199}"/>
          </ac:picMkLst>
        </pc:picChg>
      </pc:sldChg>
      <pc:sldChg chg="del">
        <pc:chgData name="Dario Pasquali" userId="38e23add-208a-40ab-8757-9b606f6bf5b9" providerId="ADAL" clId="{3417D045-CE79-4BFD-9108-1C18ED2D8809}" dt="2021-02-01T08:46:05.070" v="564" actId="47"/>
        <pc:sldMkLst>
          <pc:docMk/>
          <pc:sldMk cId="2487124385" sldId="298"/>
        </pc:sldMkLst>
      </pc:sldChg>
      <pc:sldChg chg="del">
        <pc:chgData name="Dario Pasquali" userId="38e23add-208a-40ab-8757-9b606f6bf5b9" providerId="ADAL" clId="{3417D045-CE79-4BFD-9108-1C18ED2D8809}" dt="2021-02-01T08:46:06.588" v="565" actId="47"/>
        <pc:sldMkLst>
          <pc:docMk/>
          <pc:sldMk cId="1745458204" sldId="299"/>
        </pc:sldMkLst>
      </pc:sldChg>
      <pc:sldChg chg="addSp delSp modSp add mod modAnim">
        <pc:chgData name="Dario Pasquali" userId="38e23add-208a-40ab-8757-9b606f6bf5b9" providerId="ADAL" clId="{3417D045-CE79-4BFD-9108-1C18ED2D8809}" dt="2021-02-01T09:36:33.407" v="2008" actId="20577"/>
        <pc:sldMkLst>
          <pc:docMk/>
          <pc:sldMk cId="1591048471" sldId="300"/>
        </pc:sldMkLst>
        <pc:spChg chg="mod">
          <ac:chgData name="Dario Pasquali" userId="38e23add-208a-40ab-8757-9b606f6bf5b9" providerId="ADAL" clId="{3417D045-CE79-4BFD-9108-1C18ED2D8809}" dt="2021-02-01T08:37:28.384" v="235" actId="14100"/>
          <ac:spMkLst>
            <pc:docMk/>
            <pc:sldMk cId="1591048471" sldId="300"/>
            <ac:spMk id="7" creationId="{EDF2C506-9C5B-49BD-80CB-CC5D99003C40}"/>
          </ac:spMkLst>
        </pc:spChg>
        <pc:spChg chg="del">
          <ac:chgData name="Dario Pasquali" userId="38e23add-208a-40ab-8757-9b606f6bf5b9" providerId="ADAL" clId="{3417D045-CE79-4BFD-9108-1C18ED2D8809}" dt="2021-02-01T08:36:47.349" v="219" actId="478"/>
          <ac:spMkLst>
            <pc:docMk/>
            <pc:sldMk cId="1591048471" sldId="300"/>
            <ac:spMk id="9" creationId="{7BFDA9ED-4885-43EA-BF9B-32FB602FF7C0}"/>
          </ac:spMkLst>
        </pc:spChg>
        <pc:spChg chg="add mod">
          <ac:chgData name="Dario Pasquali" userId="38e23add-208a-40ab-8757-9b606f6bf5b9" providerId="ADAL" clId="{3417D045-CE79-4BFD-9108-1C18ED2D8809}" dt="2021-02-01T08:37:24.562" v="234" actId="403"/>
          <ac:spMkLst>
            <pc:docMk/>
            <pc:sldMk cId="1591048471" sldId="300"/>
            <ac:spMk id="10" creationId="{9AD9390B-748C-4B75-85C0-657D8F40915B}"/>
          </ac:spMkLst>
        </pc:spChg>
        <pc:spChg chg="del">
          <ac:chgData name="Dario Pasquali" userId="38e23add-208a-40ab-8757-9b606f6bf5b9" providerId="ADAL" clId="{3417D045-CE79-4BFD-9108-1C18ED2D8809}" dt="2021-02-01T08:36:55.965" v="221" actId="478"/>
          <ac:spMkLst>
            <pc:docMk/>
            <pc:sldMk cId="1591048471" sldId="300"/>
            <ac:spMk id="11" creationId="{00B1B80F-27F8-4B76-A987-3C8FA97AB99F}"/>
          </ac:spMkLst>
        </pc:spChg>
        <pc:spChg chg="add mod">
          <ac:chgData name="Dario Pasquali" userId="38e23add-208a-40ab-8757-9b606f6bf5b9" providerId="ADAL" clId="{3417D045-CE79-4BFD-9108-1C18ED2D8809}" dt="2021-02-01T08:39:55.195" v="413" actId="465"/>
          <ac:spMkLst>
            <pc:docMk/>
            <pc:sldMk cId="1591048471" sldId="300"/>
            <ac:spMk id="14" creationId="{52A1A9F4-3A6C-4F81-A8E9-E774FB49F761}"/>
          </ac:spMkLst>
        </pc:spChg>
        <pc:spChg chg="add mod">
          <ac:chgData name="Dario Pasquali" userId="38e23add-208a-40ab-8757-9b606f6bf5b9" providerId="ADAL" clId="{3417D045-CE79-4BFD-9108-1C18ED2D8809}" dt="2021-02-01T09:36:33.407" v="2008" actId="20577"/>
          <ac:spMkLst>
            <pc:docMk/>
            <pc:sldMk cId="1591048471" sldId="300"/>
            <ac:spMk id="15" creationId="{39018814-6BA5-48B6-89C5-3C4F05B9A636}"/>
          </ac:spMkLst>
        </pc:spChg>
        <pc:spChg chg="add mod">
          <ac:chgData name="Dario Pasquali" userId="38e23add-208a-40ab-8757-9b606f6bf5b9" providerId="ADAL" clId="{3417D045-CE79-4BFD-9108-1C18ED2D8809}" dt="2021-02-01T08:39:55.195" v="413" actId="465"/>
          <ac:spMkLst>
            <pc:docMk/>
            <pc:sldMk cId="1591048471" sldId="300"/>
            <ac:spMk id="16" creationId="{896212FE-B3D4-4846-8B9C-8665DA5FA8F2}"/>
          </ac:spMkLst>
        </pc:spChg>
        <pc:spChg chg="add del mod">
          <ac:chgData name="Dario Pasquali" userId="38e23add-208a-40ab-8757-9b606f6bf5b9" providerId="ADAL" clId="{3417D045-CE79-4BFD-9108-1C18ED2D8809}" dt="2021-02-01T08:41:52.304" v="418"/>
          <ac:spMkLst>
            <pc:docMk/>
            <pc:sldMk cId="1591048471" sldId="300"/>
            <ac:spMk id="17" creationId="{062DF084-80CE-4C63-AACE-FE67B657491E}"/>
          </ac:spMkLst>
        </pc:spChg>
        <pc:grpChg chg="del">
          <ac:chgData name="Dario Pasquali" userId="38e23add-208a-40ab-8757-9b606f6bf5b9" providerId="ADAL" clId="{3417D045-CE79-4BFD-9108-1C18ED2D8809}" dt="2021-02-01T08:36:45.385" v="218" actId="478"/>
          <ac:grpSpMkLst>
            <pc:docMk/>
            <pc:sldMk cId="1591048471" sldId="300"/>
            <ac:grpSpMk id="13" creationId="{7F8F3905-49A5-49D3-AA7D-2D84459581A7}"/>
          </ac:grpSpMkLst>
        </pc:grpChg>
      </pc:sldChg>
      <pc:sldChg chg="addSp delSp modSp add mod modAnim">
        <pc:chgData name="Dario Pasquali" userId="38e23add-208a-40ab-8757-9b606f6bf5b9" providerId="ADAL" clId="{3417D045-CE79-4BFD-9108-1C18ED2D8809}" dt="2021-02-01T09:31:09.987" v="1947"/>
        <pc:sldMkLst>
          <pc:docMk/>
          <pc:sldMk cId="3270858840" sldId="301"/>
        </pc:sldMkLst>
        <pc:spChg chg="add mod">
          <ac:chgData name="Dario Pasquali" userId="38e23add-208a-40ab-8757-9b606f6bf5b9" providerId="ADAL" clId="{3417D045-CE79-4BFD-9108-1C18ED2D8809}" dt="2021-02-01T08:49:12.983" v="711" actId="1076"/>
          <ac:spMkLst>
            <pc:docMk/>
            <pc:sldMk cId="3270858840" sldId="301"/>
            <ac:spMk id="9" creationId="{A450ADDC-862F-4117-815A-B4AF66516E13}"/>
          </ac:spMkLst>
        </pc:spChg>
        <pc:spChg chg="mod">
          <ac:chgData name="Dario Pasquali" userId="38e23add-208a-40ab-8757-9b606f6bf5b9" providerId="ADAL" clId="{3417D045-CE79-4BFD-9108-1C18ED2D8809}" dt="2021-02-01T08:42:29.360" v="474" actId="1076"/>
          <ac:spMkLst>
            <pc:docMk/>
            <pc:sldMk cId="3270858840" sldId="301"/>
            <ac:spMk id="10" creationId="{9AD9390B-748C-4B75-85C0-657D8F40915B}"/>
          </ac:spMkLst>
        </pc:spChg>
        <pc:spChg chg="add del mod">
          <ac:chgData name="Dario Pasquali" userId="38e23add-208a-40ab-8757-9b606f6bf5b9" providerId="ADAL" clId="{3417D045-CE79-4BFD-9108-1C18ED2D8809}" dt="2021-02-01T08:47:03.368" v="595"/>
          <ac:spMkLst>
            <pc:docMk/>
            <pc:sldMk cId="3270858840" sldId="301"/>
            <ac:spMk id="11" creationId="{D6FCC232-52C8-4874-B6F2-EEB37F31EB80}"/>
          </ac:spMkLst>
        </pc:spChg>
        <pc:spChg chg="add mod">
          <ac:chgData name="Dario Pasquali" userId="38e23add-208a-40ab-8757-9b606f6bf5b9" providerId="ADAL" clId="{3417D045-CE79-4BFD-9108-1C18ED2D8809}" dt="2021-02-01T08:49:16.648" v="712" actId="1076"/>
          <ac:spMkLst>
            <pc:docMk/>
            <pc:sldMk cId="3270858840" sldId="301"/>
            <ac:spMk id="12" creationId="{EA143B40-6549-4F0A-BE83-EC46BEFC6EC1}"/>
          </ac:spMkLst>
        </pc:spChg>
        <pc:spChg chg="add mod">
          <ac:chgData name="Dario Pasquali" userId="38e23add-208a-40ab-8757-9b606f6bf5b9" providerId="ADAL" clId="{3417D045-CE79-4BFD-9108-1C18ED2D8809}" dt="2021-02-01T08:52:36.258" v="965" actId="1076"/>
          <ac:spMkLst>
            <pc:docMk/>
            <pc:sldMk cId="3270858840" sldId="301"/>
            <ac:spMk id="13" creationId="{6BB9F91E-9712-4BCA-B358-76705B94D449}"/>
          </ac:spMkLst>
        </pc:spChg>
        <pc:spChg chg="del">
          <ac:chgData name="Dario Pasquali" userId="38e23add-208a-40ab-8757-9b606f6bf5b9" providerId="ADAL" clId="{3417D045-CE79-4BFD-9108-1C18ED2D8809}" dt="2021-02-01T08:42:38.358" v="475" actId="478"/>
          <ac:spMkLst>
            <pc:docMk/>
            <pc:sldMk cId="3270858840" sldId="301"/>
            <ac:spMk id="14" creationId="{52A1A9F4-3A6C-4F81-A8E9-E774FB49F761}"/>
          </ac:spMkLst>
        </pc:spChg>
        <pc:spChg chg="del">
          <ac:chgData name="Dario Pasquali" userId="38e23add-208a-40ab-8757-9b606f6bf5b9" providerId="ADAL" clId="{3417D045-CE79-4BFD-9108-1C18ED2D8809}" dt="2021-02-01T08:42:39.659" v="476" actId="478"/>
          <ac:spMkLst>
            <pc:docMk/>
            <pc:sldMk cId="3270858840" sldId="301"/>
            <ac:spMk id="15" creationId="{39018814-6BA5-48B6-89C5-3C4F05B9A636}"/>
          </ac:spMkLst>
        </pc:spChg>
        <pc:spChg chg="del">
          <ac:chgData name="Dario Pasquali" userId="38e23add-208a-40ab-8757-9b606f6bf5b9" providerId="ADAL" clId="{3417D045-CE79-4BFD-9108-1C18ED2D8809}" dt="2021-02-01T08:42:40.549" v="477" actId="478"/>
          <ac:spMkLst>
            <pc:docMk/>
            <pc:sldMk cId="3270858840" sldId="301"/>
            <ac:spMk id="16" creationId="{896212FE-B3D4-4846-8B9C-8665DA5FA8F2}"/>
          </ac:spMkLst>
        </pc:spChg>
        <pc:spChg chg="add mod">
          <ac:chgData name="Dario Pasquali" userId="38e23add-208a-40ab-8757-9b606f6bf5b9" providerId="ADAL" clId="{3417D045-CE79-4BFD-9108-1C18ED2D8809}" dt="2021-02-01T08:55:18.482" v="985" actId="20577"/>
          <ac:spMkLst>
            <pc:docMk/>
            <pc:sldMk cId="3270858840" sldId="301"/>
            <ac:spMk id="17" creationId="{9829F361-CDA3-465C-AABB-1F0DEDCB5CBB}"/>
          </ac:spMkLst>
        </pc:spChg>
      </pc:sldChg>
      <pc:sldChg chg="addSp delSp modSp add mod modAnim">
        <pc:chgData name="Dario Pasquali" userId="38e23add-208a-40ab-8757-9b606f6bf5b9" providerId="ADAL" clId="{3417D045-CE79-4BFD-9108-1C18ED2D8809}" dt="2021-02-01T09:31:30.797" v="1951"/>
        <pc:sldMkLst>
          <pc:docMk/>
          <pc:sldMk cId="2840821580" sldId="302"/>
        </pc:sldMkLst>
        <pc:spChg chg="del">
          <ac:chgData name="Dario Pasquali" userId="38e23add-208a-40ab-8757-9b606f6bf5b9" providerId="ADAL" clId="{3417D045-CE79-4BFD-9108-1C18ED2D8809}" dt="2021-02-01T08:55:37.794" v="988" actId="478"/>
          <ac:spMkLst>
            <pc:docMk/>
            <pc:sldMk cId="2840821580" sldId="302"/>
            <ac:spMk id="9" creationId="{A450ADDC-862F-4117-815A-B4AF66516E13}"/>
          </ac:spMkLst>
        </pc:spChg>
        <pc:spChg chg="mod">
          <ac:chgData name="Dario Pasquali" userId="38e23add-208a-40ab-8757-9b606f6bf5b9" providerId="ADAL" clId="{3417D045-CE79-4BFD-9108-1C18ED2D8809}" dt="2021-02-01T08:57:42.574" v="1028" actId="20577"/>
          <ac:spMkLst>
            <pc:docMk/>
            <pc:sldMk cId="2840821580" sldId="302"/>
            <ac:spMk id="10" creationId="{9AD9390B-748C-4B75-85C0-657D8F40915B}"/>
          </ac:spMkLst>
        </pc:spChg>
        <pc:spChg chg="add mod">
          <ac:chgData name="Dario Pasquali" userId="38e23add-208a-40ab-8757-9b606f6bf5b9" providerId="ADAL" clId="{3417D045-CE79-4BFD-9108-1C18ED2D8809}" dt="2021-02-01T08:57:28.513" v="1022" actId="207"/>
          <ac:spMkLst>
            <pc:docMk/>
            <pc:sldMk cId="2840821580" sldId="302"/>
            <ac:spMk id="11" creationId="{D90B6AFB-6E47-4609-8301-A5607DBC5094}"/>
          </ac:spMkLst>
        </pc:spChg>
        <pc:spChg chg="del">
          <ac:chgData name="Dario Pasquali" userId="38e23add-208a-40ab-8757-9b606f6bf5b9" providerId="ADAL" clId="{3417D045-CE79-4BFD-9108-1C18ED2D8809}" dt="2021-02-01T08:55:38.842" v="989" actId="478"/>
          <ac:spMkLst>
            <pc:docMk/>
            <pc:sldMk cId="2840821580" sldId="302"/>
            <ac:spMk id="12" creationId="{EA143B40-6549-4F0A-BE83-EC46BEFC6EC1}"/>
          </ac:spMkLst>
        </pc:spChg>
        <pc:spChg chg="del">
          <ac:chgData name="Dario Pasquali" userId="38e23add-208a-40ab-8757-9b606f6bf5b9" providerId="ADAL" clId="{3417D045-CE79-4BFD-9108-1C18ED2D8809}" dt="2021-02-01T08:55:39.842" v="990" actId="478"/>
          <ac:spMkLst>
            <pc:docMk/>
            <pc:sldMk cId="2840821580" sldId="302"/>
            <ac:spMk id="13" creationId="{6BB9F91E-9712-4BCA-B358-76705B94D449}"/>
          </ac:spMkLst>
        </pc:spChg>
        <pc:spChg chg="add mod">
          <ac:chgData name="Dario Pasquali" userId="38e23add-208a-40ab-8757-9b606f6bf5b9" providerId="ADAL" clId="{3417D045-CE79-4BFD-9108-1C18ED2D8809}" dt="2021-02-01T08:56:50.176" v="1007" actId="14100"/>
          <ac:spMkLst>
            <pc:docMk/>
            <pc:sldMk cId="2840821580" sldId="302"/>
            <ac:spMk id="14" creationId="{90ACAB32-FBE6-4834-8941-DC1433927316}"/>
          </ac:spMkLst>
        </pc:spChg>
        <pc:spChg chg="add mod">
          <ac:chgData name="Dario Pasquali" userId="38e23add-208a-40ab-8757-9b606f6bf5b9" providerId="ADAL" clId="{3417D045-CE79-4BFD-9108-1C18ED2D8809}" dt="2021-02-01T08:57:21.983" v="1020" actId="14100"/>
          <ac:spMkLst>
            <pc:docMk/>
            <pc:sldMk cId="2840821580" sldId="302"/>
            <ac:spMk id="16" creationId="{7EAA64A1-4B02-40D1-AEE7-2F6D0C23672D}"/>
          </ac:spMkLst>
        </pc:spChg>
        <pc:spChg chg="del">
          <ac:chgData name="Dario Pasquali" userId="38e23add-208a-40ab-8757-9b606f6bf5b9" providerId="ADAL" clId="{3417D045-CE79-4BFD-9108-1C18ED2D8809}" dt="2021-02-01T08:55:41.248" v="991" actId="478"/>
          <ac:spMkLst>
            <pc:docMk/>
            <pc:sldMk cId="2840821580" sldId="302"/>
            <ac:spMk id="17" creationId="{9829F361-CDA3-465C-AABB-1F0DEDCB5CBB}"/>
          </ac:spMkLst>
        </pc:spChg>
        <pc:spChg chg="add mod">
          <ac:chgData name="Dario Pasquali" userId="38e23add-208a-40ab-8757-9b606f6bf5b9" providerId="ADAL" clId="{3417D045-CE79-4BFD-9108-1C18ED2D8809}" dt="2021-02-01T08:56:56.951" v="1014" actId="1037"/>
          <ac:spMkLst>
            <pc:docMk/>
            <pc:sldMk cId="2840821580" sldId="302"/>
            <ac:spMk id="20" creationId="{44906BB4-517C-41A5-9322-84C94254F0D6}"/>
          </ac:spMkLst>
        </pc:spChg>
        <pc:spChg chg="add del mod">
          <ac:chgData name="Dario Pasquali" userId="38e23add-208a-40ab-8757-9b606f6bf5b9" providerId="ADAL" clId="{3417D045-CE79-4BFD-9108-1C18ED2D8809}" dt="2021-02-01T09:00:56.857" v="1030"/>
          <ac:spMkLst>
            <pc:docMk/>
            <pc:sldMk cId="2840821580" sldId="302"/>
            <ac:spMk id="21" creationId="{5ACB1D5B-7123-4CEE-93F1-C32AE00A9774}"/>
          </ac:spMkLst>
        </pc:spChg>
        <pc:spChg chg="add del mod">
          <ac:chgData name="Dario Pasquali" userId="38e23add-208a-40ab-8757-9b606f6bf5b9" providerId="ADAL" clId="{3417D045-CE79-4BFD-9108-1C18ED2D8809}" dt="2021-02-01T09:00:56.857" v="1030"/>
          <ac:spMkLst>
            <pc:docMk/>
            <pc:sldMk cId="2840821580" sldId="302"/>
            <ac:spMk id="22" creationId="{1F86C188-0210-42D0-9CEB-A31C2C1DCD34}"/>
          </ac:spMkLst>
        </pc:spChg>
        <pc:spChg chg="add del mod">
          <ac:chgData name="Dario Pasquali" userId="38e23add-208a-40ab-8757-9b606f6bf5b9" providerId="ADAL" clId="{3417D045-CE79-4BFD-9108-1C18ED2D8809}" dt="2021-02-01T09:00:56.857" v="1030"/>
          <ac:spMkLst>
            <pc:docMk/>
            <pc:sldMk cId="2840821580" sldId="302"/>
            <ac:spMk id="24" creationId="{6A244707-34A6-4277-AC3A-5FF1DDA71096}"/>
          </ac:spMkLst>
        </pc:spChg>
        <pc:spChg chg="add del mod">
          <ac:chgData name="Dario Pasquali" userId="38e23add-208a-40ab-8757-9b606f6bf5b9" providerId="ADAL" clId="{3417D045-CE79-4BFD-9108-1C18ED2D8809}" dt="2021-02-01T09:00:56.857" v="1030"/>
          <ac:spMkLst>
            <pc:docMk/>
            <pc:sldMk cId="2840821580" sldId="302"/>
            <ac:spMk id="27" creationId="{40B566C7-5001-4280-AD5B-8D796A6371FA}"/>
          </ac:spMkLst>
        </pc:spChg>
        <pc:picChg chg="add mod">
          <ac:chgData name="Dario Pasquali" userId="38e23add-208a-40ab-8757-9b606f6bf5b9" providerId="ADAL" clId="{3417D045-CE79-4BFD-9108-1C18ED2D8809}" dt="2021-02-01T08:56:46.254" v="1005" actId="1076"/>
          <ac:picMkLst>
            <pc:docMk/>
            <pc:sldMk cId="2840821580" sldId="302"/>
            <ac:picMk id="15" creationId="{161AEFE2-7587-4B15-A8F2-A51CAB8936E3}"/>
          </ac:picMkLst>
        </pc:picChg>
        <pc:picChg chg="add mod">
          <ac:chgData name="Dario Pasquali" userId="38e23add-208a-40ab-8757-9b606f6bf5b9" providerId="ADAL" clId="{3417D045-CE79-4BFD-9108-1C18ED2D8809}" dt="2021-02-01T08:57:11.352" v="1017" actId="1076"/>
          <ac:picMkLst>
            <pc:docMk/>
            <pc:sldMk cId="2840821580" sldId="302"/>
            <ac:picMk id="18" creationId="{7B228A53-AEFF-4094-83B2-553907AA8FDC}"/>
          </ac:picMkLst>
        </pc:picChg>
        <pc:picChg chg="add mod">
          <ac:chgData name="Dario Pasquali" userId="38e23add-208a-40ab-8757-9b606f6bf5b9" providerId="ADAL" clId="{3417D045-CE79-4BFD-9108-1C18ED2D8809}" dt="2021-02-01T08:56:56.951" v="1014" actId="1037"/>
          <ac:picMkLst>
            <pc:docMk/>
            <pc:sldMk cId="2840821580" sldId="302"/>
            <ac:picMk id="19" creationId="{47A1CE14-75D8-42A7-B32D-94036F0C3359}"/>
          </ac:picMkLst>
        </pc:picChg>
        <pc:picChg chg="add del mod">
          <ac:chgData name="Dario Pasquali" userId="38e23add-208a-40ab-8757-9b606f6bf5b9" providerId="ADAL" clId="{3417D045-CE79-4BFD-9108-1C18ED2D8809}" dt="2021-02-01T09:00:56.857" v="1030"/>
          <ac:picMkLst>
            <pc:docMk/>
            <pc:sldMk cId="2840821580" sldId="302"/>
            <ac:picMk id="23" creationId="{D24430FE-D788-418F-99A1-150E03575BBA}"/>
          </ac:picMkLst>
        </pc:picChg>
        <pc:picChg chg="add del mod">
          <ac:chgData name="Dario Pasquali" userId="38e23add-208a-40ab-8757-9b606f6bf5b9" providerId="ADAL" clId="{3417D045-CE79-4BFD-9108-1C18ED2D8809}" dt="2021-02-01T09:00:56.857" v="1030"/>
          <ac:picMkLst>
            <pc:docMk/>
            <pc:sldMk cId="2840821580" sldId="302"/>
            <ac:picMk id="25" creationId="{D319C9BD-ED6D-47FA-AD1B-41B9528527C3}"/>
          </ac:picMkLst>
        </pc:picChg>
        <pc:picChg chg="add del mod">
          <ac:chgData name="Dario Pasquali" userId="38e23add-208a-40ab-8757-9b606f6bf5b9" providerId="ADAL" clId="{3417D045-CE79-4BFD-9108-1C18ED2D8809}" dt="2021-02-01T09:00:56.857" v="1030"/>
          <ac:picMkLst>
            <pc:docMk/>
            <pc:sldMk cId="2840821580" sldId="302"/>
            <ac:picMk id="26" creationId="{E7FE7253-8344-4F34-A5A7-E0CE4DB0CED9}"/>
          </ac:picMkLst>
        </pc:picChg>
      </pc:sldChg>
      <pc:sldChg chg="addSp delSp modSp add mod delAnim modAnim">
        <pc:chgData name="Dario Pasquali" userId="38e23add-208a-40ab-8757-9b606f6bf5b9" providerId="ADAL" clId="{3417D045-CE79-4BFD-9108-1C18ED2D8809}" dt="2021-02-01T09:28:30.160" v="1913" actId="1076"/>
        <pc:sldMkLst>
          <pc:docMk/>
          <pc:sldMk cId="1384165347" sldId="303"/>
        </pc:sldMkLst>
        <pc:spChg chg="mod">
          <ac:chgData name="Dario Pasquali" userId="38e23add-208a-40ab-8757-9b606f6bf5b9" providerId="ADAL" clId="{3417D045-CE79-4BFD-9108-1C18ED2D8809}" dt="2021-02-01T09:01:01.079" v="1035" actId="20577"/>
          <ac:spMkLst>
            <pc:docMk/>
            <pc:sldMk cId="1384165347" sldId="303"/>
            <ac:spMk id="10" creationId="{9AD9390B-748C-4B75-85C0-657D8F40915B}"/>
          </ac:spMkLst>
        </pc:spChg>
        <pc:spChg chg="del mod">
          <ac:chgData name="Dario Pasquali" userId="38e23add-208a-40ab-8757-9b606f6bf5b9" providerId="ADAL" clId="{3417D045-CE79-4BFD-9108-1C18ED2D8809}" dt="2021-02-01T09:01:26.307" v="1037" actId="478"/>
          <ac:spMkLst>
            <pc:docMk/>
            <pc:sldMk cId="1384165347" sldId="303"/>
            <ac:spMk id="11" creationId="{D90B6AFB-6E47-4609-8301-A5607DBC5094}"/>
          </ac:spMkLst>
        </pc:spChg>
        <pc:spChg chg="add mod">
          <ac:chgData name="Dario Pasquali" userId="38e23add-208a-40ab-8757-9b606f6bf5b9" providerId="ADAL" clId="{3417D045-CE79-4BFD-9108-1C18ED2D8809}" dt="2021-02-01T09:01:59.718" v="1056" actId="20577"/>
          <ac:spMkLst>
            <pc:docMk/>
            <pc:sldMk cId="1384165347" sldId="303"/>
            <ac:spMk id="13" creationId="{0B88D0EA-03E8-4950-97BA-3E391C3D646E}"/>
          </ac:spMkLst>
        </pc:spChg>
        <pc:spChg chg="del">
          <ac:chgData name="Dario Pasquali" userId="38e23add-208a-40ab-8757-9b606f6bf5b9" providerId="ADAL" clId="{3417D045-CE79-4BFD-9108-1C18ED2D8809}" dt="2021-02-01T09:01:29.925" v="1043" actId="478"/>
          <ac:spMkLst>
            <pc:docMk/>
            <pc:sldMk cId="1384165347" sldId="303"/>
            <ac:spMk id="14" creationId="{90ACAB32-FBE6-4834-8941-DC1433927316}"/>
          </ac:spMkLst>
        </pc:spChg>
        <pc:spChg chg="del">
          <ac:chgData name="Dario Pasquali" userId="38e23add-208a-40ab-8757-9b606f6bf5b9" providerId="ADAL" clId="{3417D045-CE79-4BFD-9108-1C18ED2D8809}" dt="2021-02-01T09:01:31.613" v="1045" actId="478"/>
          <ac:spMkLst>
            <pc:docMk/>
            <pc:sldMk cId="1384165347" sldId="303"/>
            <ac:spMk id="16" creationId="{7EAA64A1-4B02-40D1-AEE7-2F6D0C23672D}"/>
          </ac:spMkLst>
        </pc:spChg>
        <pc:spChg chg="add mod">
          <ac:chgData name="Dario Pasquali" userId="38e23add-208a-40ab-8757-9b606f6bf5b9" providerId="ADAL" clId="{3417D045-CE79-4BFD-9108-1C18ED2D8809}" dt="2021-02-01T09:01:41.846" v="1048" actId="1076"/>
          <ac:spMkLst>
            <pc:docMk/>
            <pc:sldMk cId="1384165347" sldId="303"/>
            <ac:spMk id="17" creationId="{EC3A54F4-4AE4-4595-89E3-108DB776FF17}"/>
          </ac:spMkLst>
        </pc:spChg>
        <pc:spChg chg="del mod">
          <ac:chgData name="Dario Pasquali" userId="38e23add-208a-40ab-8757-9b606f6bf5b9" providerId="ADAL" clId="{3417D045-CE79-4BFD-9108-1C18ED2D8809}" dt="2021-02-01T09:01:29.187" v="1042" actId="478"/>
          <ac:spMkLst>
            <pc:docMk/>
            <pc:sldMk cId="1384165347" sldId="303"/>
            <ac:spMk id="20" creationId="{44906BB4-517C-41A5-9322-84C94254F0D6}"/>
          </ac:spMkLst>
        </pc:spChg>
        <pc:spChg chg="add mod">
          <ac:chgData name="Dario Pasquali" userId="38e23add-208a-40ab-8757-9b606f6bf5b9" providerId="ADAL" clId="{3417D045-CE79-4BFD-9108-1C18ED2D8809}" dt="2021-02-01T09:01:53.007" v="1050" actId="207"/>
          <ac:spMkLst>
            <pc:docMk/>
            <pc:sldMk cId="1384165347" sldId="303"/>
            <ac:spMk id="23" creationId="{07174157-59EF-4B15-8BFE-28AFD7AC7027}"/>
          </ac:spMkLst>
        </pc:spChg>
        <pc:spChg chg="add mod">
          <ac:chgData name="Dario Pasquali" userId="38e23add-208a-40ab-8757-9b606f6bf5b9" providerId="ADAL" clId="{3417D045-CE79-4BFD-9108-1C18ED2D8809}" dt="2021-02-01T09:28:30.160" v="1913" actId="1076"/>
          <ac:spMkLst>
            <pc:docMk/>
            <pc:sldMk cId="1384165347" sldId="303"/>
            <ac:spMk id="24" creationId="{DAC64260-8C12-4E6F-943C-E80C7BA3563A}"/>
          </ac:spMkLst>
        </pc:spChg>
        <pc:picChg chg="del">
          <ac:chgData name="Dario Pasquali" userId="38e23add-208a-40ab-8757-9b606f6bf5b9" providerId="ADAL" clId="{3417D045-CE79-4BFD-9108-1C18ED2D8809}" dt="2021-02-01T09:01:27.681" v="1040" actId="478"/>
          <ac:picMkLst>
            <pc:docMk/>
            <pc:sldMk cId="1384165347" sldId="303"/>
            <ac:picMk id="15" creationId="{161AEFE2-7587-4B15-A8F2-A51CAB8936E3}"/>
          </ac:picMkLst>
        </pc:picChg>
        <pc:picChg chg="del">
          <ac:chgData name="Dario Pasquali" userId="38e23add-208a-40ab-8757-9b606f6bf5b9" providerId="ADAL" clId="{3417D045-CE79-4BFD-9108-1C18ED2D8809}" dt="2021-02-01T09:01:30.363" v="1044" actId="478"/>
          <ac:picMkLst>
            <pc:docMk/>
            <pc:sldMk cId="1384165347" sldId="303"/>
            <ac:picMk id="18" creationId="{7B228A53-AEFF-4094-83B2-553907AA8FDC}"/>
          </ac:picMkLst>
        </pc:picChg>
        <pc:picChg chg="del">
          <ac:chgData name="Dario Pasquali" userId="38e23add-208a-40ab-8757-9b606f6bf5b9" providerId="ADAL" clId="{3417D045-CE79-4BFD-9108-1C18ED2D8809}" dt="2021-02-01T09:01:27.156" v="1039" actId="478"/>
          <ac:picMkLst>
            <pc:docMk/>
            <pc:sldMk cId="1384165347" sldId="303"/>
            <ac:picMk id="19" creationId="{47A1CE14-75D8-42A7-B32D-94036F0C3359}"/>
          </ac:picMkLst>
        </pc:picChg>
        <pc:picChg chg="add mod">
          <ac:chgData name="Dario Pasquali" userId="38e23add-208a-40ab-8757-9b606f6bf5b9" providerId="ADAL" clId="{3417D045-CE79-4BFD-9108-1C18ED2D8809}" dt="2021-02-01T09:02:13.854" v="1057" actId="1076"/>
          <ac:picMkLst>
            <pc:docMk/>
            <pc:sldMk cId="1384165347" sldId="303"/>
            <ac:picMk id="21" creationId="{B445CDD1-56CA-48C1-80D9-473078873BB3}"/>
          </ac:picMkLst>
        </pc:picChg>
        <pc:picChg chg="add mod">
          <ac:chgData name="Dario Pasquali" userId="38e23add-208a-40ab-8757-9b606f6bf5b9" providerId="ADAL" clId="{3417D045-CE79-4BFD-9108-1C18ED2D8809}" dt="2021-02-01T09:01:32.688" v="1046"/>
          <ac:picMkLst>
            <pc:docMk/>
            <pc:sldMk cId="1384165347" sldId="303"/>
            <ac:picMk id="22" creationId="{EEBD6DC0-2D50-4472-911B-3D00057EDED5}"/>
          </ac:picMkLst>
        </pc:picChg>
        <pc:picChg chg="add mod">
          <ac:chgData name="Dario Pasquali" userId="38e23add-208a-40ab-8757-9b606f6bf5b9" providerId="ADAL" clId="{3417D045-CE79-4BFD-9108-1C18ED2D8809}" dt="2021-02-01T09:01:32.688" v="1046"/>
          <ac:picMkLst>
            <pc:docMk/>
            <pc:sldMk cId="1384165347" sldId="303"/>
            <ac:picMk id="25" creationId="{A7B32BDA-12EA-4B65-B8BE-6C06268546A9}"/>
          </ac:picMkLst>
        </pc:picChg>
        <pc:picChg chg="add mod">
          <ac:chgData name="Dario Pasquali" userId="38e23add-208a-40ab-8757-9b606f6bf5b9" providerId="ADAL" clId="{3417D045-CE79-4BFD-9108-1C18ED2D8809}" dt="2021-02-01T09:01:32.688" v="1046"/>
          <ac:picMkLst>
            <pc:docMk/>
            <pc:sldMk cId="1384165347" sldId="303"/>
            <ac:picMk id="26" creationId="{571C22C5-5853-4ED4-93A3-E853B2708F32}"/>
          </ac:picMkLst>
        </pc:picChg>
        <pc:picChg chg="add mod">
          <ac:chgData name="Dario Pasquali" userId="38e23add-208a-40ab-8757-9b606f6bf5b9" providerId="ADAL" clId="{3417D045-CE79-4BFD-9108-1C18ED2D8809}" dt="2021-02-01T09:01:32.688" v="1046"/>
          <ac:picMkLst>
            <pc:docMk/>
            <pc:sldMk cId="1384165347" sldId="303"/>
            <ac:picMk id="27" creationId="{908041AE-1915-4504-8DC3-94A3847CB4A2}"/>
          </ac:picMkLst>
        </pc:picChg>
      </pc:sldChg>
      <pc:sldChg chg="addSp delSp modSp add mod delAnim modAnim">
        <pc:chgData name="Dario Pasquali" userId="38e23add-208a-40ab-8757-9b606f6bf5b9" providerId="ADAL" clId="{3417D045-CE79-4BFD-9108-1C18ED2D8809}" dt="2021-02-01T13:34:26.405" v="8230" actId="1076"/>
        <pc:sldMkLst>
          <pc:docMk/>
          <pc:sldMk cId="2702456198" sldId="304"/>
        </pc:sldMkLst>
        <pc:spChg chg="mod">
          <ac:chgData name="Dario Pasquali" userId="38e23add-208a-40ab-8757-9b606f6bf5b9" providerId="ADAL" clId="{3417D045-CE79-4BFD-9108-1C18ED2D8809}" dt="2021-02-01T09:04:01.393" v="1070" actId="14100"/>
          <ac:spMkLst>
            <pc:docMk/>
            <pc:sldMk cId="2702456198" sldId="304"/>
            <ac:spMk id="10" creationId="{9AD9390B-748C-4B75-85C0-657D8F40915B}"/>
          </ac:spMkLst>
        </pc:spChg>
        <pc:spChg chg="del">
          <ac:chgData name="Dario Pasquali" userId="38e23add-208a-40ab-8757-9b606f6bf5b9" providerId="ADAL" clId="{3417D045-CE79-4BFD-9108-1C18ED2D8809}" dt="2021-02-01T09:04:27.881" v="1072" actId="478"/>
          <ac:spMkLst>
            <pc:docMk/>
            <pc:sldMk cId="2702456198" sldId="304"/>
            <ac:spMk id="13" creationId="{0B88D0EA-03E8-4950-97BA-3E391C3D646E}"/>
          </ac:spMkLst>
        </pc:spChg>
        <pc:spChg chg="add mod">
          <ac:chgData name="Dario Pasquali" userId="38e23add-208a-40ab-8757-9b606f6bf5b9" providerId="ADAL" clId="{3417D045-CE79-4BFD-9108-1C18ED2D8809}" dt="2021-02-01T09:05:18.924" v="1138" actId="1076"/>
          <ac:spMkLst>
            <pc:docMk/>
            <pc:sldMk cId="2702456198" sldId="304"/>
            <ac:spMk id="15" creationId="{F92C2E87-E593-4EAC-8863-786521A3E864}"/>
          </ac:spMkLst>
        </pc:spChg>
        <pc:spChg chg="add mod">
          <ac:chgData name="Dario Pasquali" userId="38e23add-208a-40ab-8757-9b606f6bf5b9" providerId="ADAL" clId="{3417D045-CE79-4BFD-9108-1C18ED2D8809}" dt="2021-02-01T09:18:02.118" v="1642" actId="1076"/>
          <ac:spMkLst>
            <pc:docMk/>
            <pc:sldMk cId="2702456198" sldId="304"/>
            <ac:spMk id="16" creationId="{A8D068A5-EC31-41F4-8159-2944FE3D9356}"/>
          </ac:spMkLst>
        </pc:spChg>
        <pc:spChg chg="del">
          <ac:chgData name="Dario Pasquali" userId="38e23add-208a-40ab-8757-9b606f6bf5b9" providerId="ADAL" clId="{3417D045-CE79-4BFD-9108-1C18ED2D8809}" dt="2021-02-01T09:04:26.866" v="1071" actId="478"/>
          <ac:spMkLst>
            <pc:docMk/>
            <pc:sldMk cId="2702456198" sldId="304"/>
            <ac:spMk id="17" creationId="{EC3A54F4-4AE4-4595-89E3-108DB776FF17}"/>
          </ac:spMkLst>
        </pc:spChg>
        <pc:spChg chg="add mod">
          <ac:chgData name="Dario Pasquali" userId="38e23add-208a-40ab-8757-9b606f6bf5b9" providerId="ADAL" clId="{3417D045-CE79-4BFD-9108-1C18ED2D8809}" dt="2021-02-01T13:34:26.405" v="8230" actId="1076"/>
          <ac:spMkLst>
            <pc:docMk/>
            <pc:sldMk cId="2702456198" sldId="304"/>
            <ac:spMk id="19" creationId="{4728CB09-B7DB-4A06-9436-6CD24A6EB195}"/>
          </ac:spMkLst>
        </pc:spChg>
        <pc:spChg chg="del">
          <ac:chgData name="Dario Pasquali" userId="38e23add-208a-40ab-8757-9b606f6bf5b9" providerId="ADAL" clId="{3417D045-CE79-4BFD-9108-1C18ED2D8809}" dt="2021-02-01T09:04:29.131" v="1073" actId="478"/>
          <ac:spMkLst>
            <pc:docMk/>
            <pc:sldMk cId="2702456198" sldId="304"/>
            <ac:spMk id="23" creationId="{07174157-59EF-4B15-8BFE-28AFD7AC7027}"/>
          </ac:spMkLst>
        </pc:spChg>
        <pc:spChg chg="del">
          <ac:chgData name="Dario Pasquali" userId="38e23add-208a-40ab-8757-9b606f6bf5b9" providerId="ADAL" clId="{3417D045-CE79-4BFD-9108-1C18ED2D8809}" dt="2021-02-01T09:04:30.084" v="1074" actId="478"/>
          <ac:spMkLst>
            <pc:docMk/>
            <pc:sldMk cId="2702456198" sldId="304"/>
            <ac:spMk id="24" creationId="{DAC64260-8C12-4E6F-943C-E80C7BA3563A}"/>
          </ac:spMkLst>
        </pc:spChg>
        <pc:spChg chg="add mod">
          <ac:chgData name="Dario Pasquali" userId="38e23add-208a-40ab-8757-9b606f6bf5b9" providerId="ADAL" clId="{3417D045-CE79-4BFD-9108-1C18ED2D8809}" dt="2021-02-01T09:18:02.118" v="1642" actId="1076"/>
          <ac:spMkLst>
            <pc:docMk/>
            <pc:sldMk cId="2702456198" sldId="304"/>
            <ac:spMk id="32" creationId="{9465467E-583C-4D95-A9E1-DD04673E5316}"/>
          </ac:spMkLst>
        </pc:spChg>
        <pc:spChg chg="mod">
          <ac:chgData name="Dario Pasquali" userId="38e23add-208a-40ab-8757-9b606f6bf5b9" providerId="ADAL" clId="{3417D045-CE79-4BFD-9108-1C18ED2D8809}" dt="2021-02-01T09:18:02.118" v="1642" actId="1076"/>
          <ac:spMkLst>
            <pc:docMk/>
            <pc:sldMk cId="2702456198" sldId="304"/>
            <ac:spMk id="37" creationId="{AF3DBC61-00FC-4D24-80CF-97FF9E9608DF}"/>
          </ac:spMkLst>
        </pc:spChg>
        <pc:spChg chg="mod">
          <ac:chgData name="Dario Pasquali" userId="38e23add-208a-40ab-8757-9b606f6bf5b9" providerId="ADAL" clId="{3417D045-CE79-4BFD-9108-1C18ED2D8809}" dt="2021-02-01T09:18:02.118" v="1642" actId="1076"/>
          <ac:spMkLst>
            <pc:docMk/>
            <pc:sldMk cId="2702456198" sldId="304"/>
            <ac:spMk id="39" creationId="{E5E849A2-FB24-4713-B4B7-6FE7174707A1}"/>
          </ac:spMkLst>
        </pc:spChg>
        <pc:spChg chg="mod">
          <ac:chgData name="Dario Pasquali" userId="38e23add-208a-40ab-8757-9b606f6bf5b9" providerId="ADAL" clId="{3417D045-CE79-4BFD-9108-1C18ED2D8809}" dt="2021-02-01T09:18:02.118" v="1642" actId="1076"/>
          <ac:spMkLst>
            <pc:docMk/>
            <pc:sldMk cId="2702456198" sldId="304"/>
            <ac:spMk id="40" creationId="{2FBEA835-3E21-4DD5-B766-09053105B9B2}"/>
          </ac:spMkLst>
        </pc:spChg>
        <pc:spChg chg="mod">
          <ac:chgData name="Dario Pasquali" userId="38e23add-208a-40ab-8757-9b606f6bf5b9" providerId="ADAL" clId="{3417D045-CE79-4BFD-9108-1C18ED2D8809}" dt="2021-02-01T09:18:02.118" v="1642" actId="1076"/>
          <ac:spMkLst>
            <pc:docMk/>
            <pc:sldMk cId="2702456198" sldId="304"/>
            <ac:spMk id="41" creationId="{AA9D6A82-4AEB-4C63-AFB0-81E40BFC4FCD}"/>
          </ac:spMkLst>
        </pc:spChg>
        <pc:spChg chg="mod">
          <ac:chgData name="Dario Pasquali" userId="38e23add-208a-40ab-8757-9b606f6bf5b9" providerId="ADAL" clId="{3417D045-CE79-4BFD-9108-1C18ED2D8809}" dt="2021-02-01T09:18:02.118" v="1642" actId="1076"/>
          <ac:spMkLst>
            <pc:docMk/>
            <pc:sldMk cId="2702456198" sldId="304"/>
            <ac:spMk id="42" creationId="{A7D1E819-0ECC-43FC-B600-00A9C621FBF3}"/>
          </ac:spMkLst>
        </pc:spChg>
        <pc:spChg chg="mod">
          <ac:chgData name="Dario Pasquali" userId="38e23add-208a-40ab-8757-9b606f6bf5b9" providerId="ADAL" clId="{3417D045-CE79-4BFD-9108-1C18ED2D8809}" dt="2021-02-01T09:18:02.118" v="1642" actId="1076"/>
          <ac:spMkLst>
            <pc:docMk/>
            <pc:sldMk cId="2702456198" sldId="304"/>
            <ac:spMk id="43" creationId="{F336F6FB-3CC1-4BD3-8D6E-0EBC549CF7DD}"/>
          </ac:spMkLst>
        </pc:spChg>
        <pc:spChg chg="mod">
          <ac:chgData name="Dario Pasquali" userId="38e23add-208a-40ab-8757-9b606f6bf5b9" providerId="ADAL" clId="{3417D045-CE79-4BFD-9108-1C18ED2D8809}" dt="2021-02-01T09:18:02.118" v="1642" actId="1076"/>
          <ac:spMkLst>
            <pc:docMk/>
            <pc:sldMk cId="2702456198" sldId="304"/>
            <ac:spMk id="44" creationId="{62F5BD98-562B-4E64-881B-0E07729C9663}"/>
          </ac:spMkLst>
        </pc:spChg>
        <pc:spChg chg="add mod">
          <ac:chgData name="Dario Pasquali" userId="38e23add-208a-40ab-8757-9b606f6bf5b9" providerId="ADAL" clId="{3417D045-CE79-4BFD-9108-1C18ED2D8809}" dt="2021-02-01T09:18:44.580" v="1648" actId="404"/>
          <ac:spMkLst>
            <pc:docMk/>
            <pc:sldMk cId="2702456198" sldId="304"/>
            <ac:spMk id="45" creationId="{B8E05346-9976-4853-8D2A-C10D4AD5BD47}"/>
          </ac:spMkLst>
        </pc:spChg>
        <pc:spChg chg="mod">
          <ac:chgData name="Dario Pasquali" userId="38e23add-208a-40ab-8757-9b606f6bf5b9" providerId="ADAL" clId="{3417D045-CE79-4BFD-9108-1C18ED2D8809}" dt="2021-02-01T09:11:47.896" v="1423" actId="1076"/>
          <ac:spMkLst>
            <pc:docMk/>
            <pc:sldMk cId="2702456198" sldId="304"/>
            <ac:spMk id="47" creationId="{D91DAE6D-FC46-4B67-86AA-B0EE83058130}"/>
          </ac:spMkLst>
        </pc:spChg>
        <pc:spChg chg="mod">
          <ac:chgData name="Dario Pasquali" userId="38e23add-208a-40ab-8757-9b606f6bf5b9" providerId="ADAL" clId="{3417D045-CE79-4BFD-9108-1C18ED2D8809}" dt="2021-02-01T09:11:47.896" v="1423" actId="1076"/>
          <ac:spMkLst>
            <pc:docMk/>
            <pc:sldMk cId="2702456198" sldId="304"/>
            <ac:spMk id="49" creationId="{603F7E86-F098-4DB9-879B-C1471058410C}"/>
          </ac:spMkLst>
        </pc:spChg>
        <pc:spChg chg="mod">
          <ac:chgData name="Dario Pasquali" userId="38e23add-208a-40ab-8757-9b606f6bf5b9" providerId="ADAL" clId="{3417D045-CE79-4BFD-9108-1C18ED2D8809}" dt="2021-02-01T09:11:47.896" v="1423" actId="1076"/>
          <ac:spMkLst>
            <pc:docMk/>
            <pc:sldMk cId="2702456198" sldId="304"/>
            <ac:spMk id="50" creationId="{78E2BFCB-4CB9-4BC5-8A25-B73C2F6C373E}"/>
          </ac:spMkLst>
        </pc:spChg>
        <pc:spChg chg="mod">
          <ac:chgData name="Dario Pasquali" userId="38e23add-208a-40ab-8757-9b606f6bf5b9" providerId="ADAL" clId="{3417D045-CE79-4BFD-9108-1C18ED2D8809}" dt="2021-02-01T09:11:47.896" v="1423" actId="1076"/>
          <ac:spMkLst>
            <pc:docMk/>
            <pc:sldMk cId="2702456198" sldId="304"/>
            <ac:spMk id="51" creationId="{66983EB6-EB70-4998-8C22-B3C8C733D4E7}"/>
          </ac:spMkLst>
        </pc:spChg>
        <pc:spChg chg="mod">
          <ac:chgData name="Dario Pasquali" userId="38e23add-208a-40ab-8757-9b606f6bf5b9" providerId="ADAL" clId="{3417D045-CE79-4BFD-9108-1C18ED2D8809}" dt="2021-02-01T09:11:47.896" v="1423" actId="1076"/>
          <ac:spMkLst>
            <pc:docMk/>
            <pc:sldMk cId="2702456198" sldId="304"/>
            <ac:spMk id="52" creationId="{FA7E223E-C49F-4C93-90FF-A99229AA004B}"/>
          </ac:spMkLst>
        </pc:spChg>
        <pc:spChg chg="mod">
          <ac:chgData name="Dario Pasquali" userId="38e23add-208a-40ab-8757-9b606f6bf5b9" providerId="ADAL" clId="{3417D045-CE79-4BFD-9108-1C18ED2D8809}" dt="2021-02-01T09:11:47.896" v="1423" actId="1076"/>
          <ac:spMkLst>
            <pc:docMk/>
            <pc:sldMk cId="2702456198" sldId="304"/>
            <ac:spMk id="53" creationId="{F57057D5-C7AA-4F72-9A3D-331D0F09EDDC}"/>
          </ac:spMkLst>
        </pc:spChg>
        <pc:spChg chg="mod">
          <ac:chgData name="Dario Pasquali" userId="38e23add-208a-40ab-8757-9b606f6bf5b9" providerId="ADAL" clId="{3417D045-CE79-4BFD-9108-1C18ED2D8809}" dt="2021-02-01T09:11:47.896" v="1423" actId="1076"/>
          <ac:spMkLst>
            <pc:docMk/>
            <pc:sldMk cId="2702456198" sldId="304"/>
            <ac:spMk id="54" creationId="{DF7BCD33-CABA-451B-A355-6DF90197EC63}"/>
          </ac:spMkLst>
        </pc:spChg>
        <pc:spChg chg="add mod">
          <ac:chgData name="Dario Pasquali" userId="38e23add-208a-40ab-8757-9b606f6bf5b9" providerId="ADAL" clId="{3417D045-CE79-4BFD-9108-1C18ED2D8809}" dt="2021-02-01T09:11:45.676" v="1422" actId="571"/>
          <ac:spMkLst>
            <pc:docMk/>
            <pc:sldMk cId="2702456198" sldId="304"/>
            <ac:spMk id="55" creationId="{9069882B-D158-4D90-A4C8-C493C58CE345}"/>
          </ac:spMkLst>
        </pc:spChg>
        <pc:spChg chg="mod">
          <ac:chgData name="Dario Pasquali" userId="38e23add-208a-40ab-8757-9b606f6bf5b9" providerId="ADAL" clId="{3417D045-CE79-4BFD-9108-1C18ED2D8809}" dt="2021-02-01T09:11:45.676" v="1422" actId="571"/>
          <ac:spMkLst>
            <pc:docMk/>
            <pc:sldMk cId="2702456198" sldId="304"/>
            <ac:spMk id="60" creationId="{02D08C68-E588-4AE8-8FDB-61CB258E1398}"/>
          </ac:spMkLst>
        </pc:spChg>
        <pc:spChg chg="mod">
          <ac:chgData name="Dario Pasquali" userId="38e23add-208a-40ab-8757-9b606f6bf5b9" providerId="ADAL" clId="{3417D045-CE79-4BFD-9108-1C18ED2D8809}" dt="2021-02-01T09:11:45.676" v="1422" actId="571"/>
          <ac:spMkLst>
            <pc:docMk/>
            <pc:sldMk cId="2702456198" sldId="304"/>
            <ac:spMk id="62" creationId="{7A641273-63BA-4F6C-B69B-ADABD48998C8}"/>
          </ac:spMkLst>
        </pc:spChg>
        <pc:spChg chg="mod">
          <ac:chgData name="Dario Pasquali" userId="38e23add-208a-40ab-8757-9b606f6bf5b9" providerId="ADAL" clId="{3417D045-CE79-4BFD-9108-1C18ED2D8809}" dt="2021-02-01T09:11:45.676" v="1422" actId="571"/>
          <ac:spMkLst>
            <pc:docMk/>
            <pc:sldMk cId="2702456198" sldId="304"/>
            <ac:spMk id="63" creationId="{BFFAC09A-8893-4103-A7CE-2C6CDAFB2F20}"/>
          </ac:spMkLst>
        </pc:spChg>
        <pc:spChg chg="mod">
          <ac:chgData name="Dario Pasquali" userId="38e23add-208a-40ab-8757-9b606f6bf5b9" providerId="ADAL" clId="{3417D045-CE79-4BFD-9108-1C18ED2D8809}" dt="2021-02-01T09:11:45.676" v="1422" actId="571"/>
          <ac:spMkLst>
            <pc:docMk/>
            <pc:sldMk cId="2702456198" sldId="304"/>
            <ac:spMk id="64" creationId="{D715DE49-48E7-40FB-A30E-DCB103FCF07F}"/>
          </ac:spMkLst>
        </pc:spChg>
        <pc:spChg chg="mod">
          <ac:chgData name="Dario Pasquali" userId="38e23add-208a-40ab-8757-9b606f6bf5b9" providerId="ADAL" clId="{3417D045-CE79-4BFD-9108-1C18ED2D8809}" dt="2021-02-01T09:11:45.676" v="1422" actId="571"/>
          <ac:spMkLst>
            <pc:docMk/>
            <pc:sldMk cId="2702456198" sldId="304"/>
            <ac:spMk id="65" creationId="{AE0A7946-2F7E-4CDC-AAFE-0808520452E1}"/>
          </ac:spMkLst>
        </pc:spChg>
        <pc:spChg chg="mod">
          <ac:chgData name="Dario Pasquali" userId="38e23add-208a-40ab-8757-9b606f6bf5b9" providerId="ADAL" clId="{3417D045-CE79-4BFD-9108-1C18ED2D8809}" dt="2021-02-01T09:11:45.676" v="1422" actId="571"/>
          <ac:spMkLst>
            <pc:docMk/>
            <pc:sldMk cId="2702456198" sldId="304"/>
            <ac:spMk id="66" creationId="{A340E4A1-A2C8-4FDA-AC88-0C4F90513E82}"/>
          </ac:spMkLst>
        </pc:spChg>
        <pc:spChg chg="mod">
          <ac:chgData name="Dario Pasquali" userId="38e23add-208a-40ab-8757-9b606f6bf5b9" providerId="ADAL" clId="{3417D045-CE79-4BFD-9108-1C18ED2D8809}" dt="2021-02-01T09:11:45.676" v="1422" actId="571"/>
          <ac:spMkLst>
            <pc:docMk/>
            <pc:sldMk cId="2702456198" sldId="304"/>
            <ac:spMk id="67" creationId="{D4DA5BA4-43C1-4C0F-913D-05C08BD94F51}"/>
          </ac:spMkLst>
        </pc:spChg>
        <pc:spChg chg="mod">
          <ac:chgData name="Dario Pasquali" userId="38e23add-208a-40ab-8757-9b606f6bf5b9" providerId="ADAL" clId="{3417D045-CE79-4BFD-9108-1C18ED2D8809}" dt="2021-02-01T09:11:45.676" v="1422" actId="571"/>
          <ac:spMkLst>
            <pc:docMk/>
            <pc:sldMk cId="2702456198" sldId="304"/>
            <ac:spMk id="69" creationId="{ECF90E23-3827-42F1-8350-25D211671685}"/>
          </ac:spMkLst>
        </pc:spChg>
        <pc:spChg chg="mod">
          <ac:chgData name="Dario Pasquali" userId="38e23add-208a-40ab-8757-9b606f6bf5b9" providerId="ADAL" clId="{3417D045-CE79-4BFD-9108-1C18ED2D8809}" dt="2021-02-01T09:11:45.676" v="1422" actId="571"/>
          <ac:spMkLst>
            <pc:docMk/>
            <pc:sldMk cId="2702456198" sldId="304"/>
            <ac:spMk id="71" creationId="{78B69F9C-4597-4229-B9FD-DDB2182C9599}"/>
          </ac:spMkLst>
        </pc:spChg>
        <pc:spChg chg="mod">
          <ac:chgData name="Dario Pasquali" userId="38e23add-208a-40ab-8757-9b606f6bf5b9" providerId="ADAL" clId="{3417D045-CE79-4BFD-9108-1C18ED2D8809}" dt="2021-02-01T09:11:45.676" v="1422" actId="571"/>
          <ac:spMkLst>
            <pc:docMk/>
            <pc:sldMk cId="2702456198" sldId="304"/>
            <ac:spMk id="72" creationId="{5D522D00-B0C3-4C76-9383-32CDD9669279}"/>
          </ac:spMkLst>
        </pc:spChg>
        <pc:spChg chg="mod">
          <ac:chgData name="Dario Pasquali" userId="38e23add-208a-40ab-8757-9b606f6bf5b9" providerId="ADAL" clId="{3417D045-CE79-4BFD-9108-1C18ED2D8809}" dt="2021-02-01T09:11:45.676" v="1422" actId="571"/>
          <ac:spMkLst>
            <pc:docMk/>
            <pc:sldMk cId="2702456198" sldId="304"/>
            <ac:spMk id="73" creationId="{19A691EE-8E4D-4A43-A250-ED991A44A679}"/>
          </ac:spMkLst>
        </pc:spChg>
        <pc:spChg chg="mod">
          <ac:chgData name="Dario Pasquali" userId="38e23add-208a-40ab-8757-9b606f6bf5b9" providerId="ADAL" clId="{3417D045-CE79-4BFD-9108-1C18ED2D8809}" dt="2021-02-01T09:11:45.676" v="1422" actId="571"/>
          <ac:spMkLst>
            <pc:docMk/>
            <pc:sldMk cId="2702456198" sldId="304"/>
            <ac:spMk id="74" creationId="{7711A33C-06CA-43E3-9631-856196647FBC}"/>
          </ac:spMkLst>
        </pc:spChg>
        <pc:spChg chg="mod">
          <ac:chgData name="Dario Pasquali" userId="38e23add-208a-40ab-8757-9b606f6bf5b9" providerId="ADAL" clId="{3417D045-CE79-4BFD-9108-1C18ED2D8809}" dt="2021-02-01T09:11:45.676" v="1422" actId="571"/>
          <ac:spMkLst>
            <pc:docMk/>
            <pc:sldMk cId="2702456198" sldId="304"/>
            <ac:spMk id="75" creationId="{56CE461E-96D6-4CA7-A42C-6CB190CFD71B}"/>
          </ac:spMkLst>
        </pc:spChg>
        <pc:spChg chg="mod">
          <ac:chgData name="Dario Pasquali" userId="38e23add-208a-40ab-8757-9b606f6bf5b9" providerId="ADAL" clId="{3417D045-CE79-4BFD-9108-1C18ED2D8809}" dt="2021-02-01T09:11:45.676" v="1422" actId="571"/>
          <ac:spMkLst>
            <pc:docMk/>
            <pc:sldMk cId="2702456198" sldId="304"/>
            <ac:spMk id="76" creationId="{83D99138-7DCF-44CA-94AD-6FB920D44036}"/>
          </ac:spMkLst>
        </pc:spChg>
        <pc:spChg chg="add mod">
          <ac:chgData name="Dario Pasquali" userId="38e23add-208a-40ab-8757-9b606f6bf5b9" providerId="ADAL" clId="{3417D045-CE79-4BFD-9108-1C18ED2D8809}" dt="2021-02-01T09:18:58.029" v="1653" actId="1076"/>
          <ac:spMkLst>
            <pc:docMk/>
            <pc:sldMk cId="2702456198" sldId="304"/>
            <ac:spMk id="78" creationId="{084FB6DE-6DDC-4429-8631-23004040772F}"/>
          </ac:spMkLst>
        </pc:spChg>
        <pc:spChg chg="add del mod">
          <ac:chgData name="Dario Pasquali" userId="38e23add-208a-40ab-8757-9b606f6bf5b9" providerId="ADAL" clId="{3417D045-CE79-4BFD-9108-1C18ED2D8809}" dt="2021-02-01T09:12:50.647" v="1493" actId="478"/>
          <ac:spMkLst>
            <pc:docMk/>
            <pc:sldMk cId="2702456198" sldId="304"/>
            <ac:spMk id="81" creationId="{12B2E1A1-4C04-4D1C-9FE9-BCCF60392F97}"/>
          </ac:spMkLst>
        </pc:spChg>
        <pc:spChg chg="add mod">
          <ac:chgData name="Dario Pasquali" userId="38e23add-208a-40ab-8757-9b606f6bf5b9" providerId="ADAL" clId="{3417D045-CE79-4BFD-9108-1C18ED2D8809}" dt="2021-02-01T09:18:53.844" v="1652" actId="403"/>
          <ac:spMkLst>
            <pc:docMk/>
            <pc:sldMk cId="2702456198" sldId="304"/>
            <ac:spMk id="83" creationId="{D124B432-11F4-4D7B-978A-AE6E364CCFA0}"/>
          </ac:spMkLst>
        </pc:spChg>
        <pc:grpChg chg="add mod">
          <ac:chgData name="Dario Pasquali" userId="38e23add-208a-40ab-8757-9b606f6bf5b9" providerId="ADAL" clId="{3417D045-CE79-4BFD-9108-1C18ED2D8809}" dt="2021-02-01T09:15:30.292" v="1613" actId="164"/>
          <ac:grpSpMkLst>
            <pc:docMk/>
            <pc:sldMk cId="2702456198" sldId="304"/>
            <ac:grpSpMk id="2" creationId="{6A70B2C0-7085-431B-8D4C-AD99C944319C}"/>
          </ac:grpSpMkLst>
        </pc:grpChg>
        <pc:grpChg chg="add mod">
          <ac:chgData name="Dario Pasquali" userId="38e23add-208a-40ab-8757-9b606f6bf5b9" providerId="ADAL" clId="{3417D045-CE79-4BFD-9108-1C18ED2D8809}" dt="2021-02-01T09:18:02.118" v="1642" actId="1076"/>
          <ac:grpSpMkLst>
            <pc:docMk/>
            <pc:sldMk cId="2702456198" sldId="304"/>
            <ac:grpSpMk id="3" creationId="{F8B78908-F22E-4A84-9C4E-E8AD51ED7F4F}"/>
          </ac:grpSpMkLst>
        </pc:grpChg>
        <pc:grpChg chg="add mod">
          <ac:chgData name="Dario Pasquali" userId="38e23add-208a-40ab-8757-9b606f6bf5b9" providerId="ADAL" clId="{3417D045-CE79-4BFD-9108-1C18ED2D8809}" dt="2021-02-01T13:34:22.537" v="8229" actId="20577"/>
          <ac:grpSpMkLst>
            <pc:docMk/>
            <pc:sldMk cId="2702456198" sldId="304"/>
            <ac:grpSpMk id="5" creationId="{E4DF71A5-288C-4B5C-AD16-B8B18EF95AEB}"/>
          </ac:grpSpMkLst>
        </pc:grpChg>
        <pc:grpChg chg="add mod">
          <ac:chgData name="Dario Pasquali" userId="38e23add-208a-40ab-8757-9b606f6bf5b9" providerId="ADAL" clId="{3417D045-CE79-4BFD-9108-1C18ED2D8809}" dt="2021-02-01T09:18:02.118" v="1642" actId="1076"/>
          <ac:grpSpMkLst>
            <pc:docMk/>
            <pc:sldMk cId="2702456198" sldId="304"/>
            <ac:grpSpMk id="6" creationId="{10DF91E9-A3E0-4D3D-B1B1-B9FA10F451E4}"/>
          </ac:grpSpMkLst>
        </pc:grpChg>
        <pc:grpChg chg="add mod">
          <ac:chgData name="Dario Pasquali" userId="38e23add-208a-40ab-8757-9b606f6bf5b9" providerId="ADAL" clId="{3417D045-CE79-4BFD-9108-1C18ED2D8809}" dt="2021-02-01T09:18:53.844" v="1652" actId="403"/>
          <ac:grpSpMkLst>
            <pc:docMk/>
            <pc:sldMk cId="2702456198" sldId="304"/>
            <ac:grpSpMk id="9" creationId="{7D08EDCC-2168-4982-9E97-62A1289BB590}"/>
          </ac:grpSpMkLst>
        </pc:grpChg>
        <pc:grpChg chg="add mod">
          <ac:chgData name="Dario Pasquali" userId="38e23add-208a-40ab-8757-9b606f6bf5b9" providerId="ADAL" clId="{3417D045-CE79-4BFD-9108-1C18ED2D8809}" dt="2021-02-01T09:18:44.580" v="1648" actId="404"/>
          <ac:grpSpMkLst>
            <pc:docMk/>
            <pc:sldMk cId="2702456198" sldId="304"/>
            <ac:grpSpMk id="11" creationId="{84ED56B2-A584-4754-88B3-898FEC2F7187}"/>
          </ac:grpSpMkLst>
        </pc:grpChg>
        <pc:grpChg chg="add mod">
          <ac:chgData name="Dario Pasquali" userId="38e23add-208a-40ab-8757-9b606f6bf5b9" providerId="ADAL" clId="{3417D045-CE79-4BFD-9108-1C18ED2D8809}" dt="2021-02-01T09:18:47.481" v="1649" actId="403"/>
          <ac:grpSpMkLst>
            <pc:docMk/>
            <pc:sldMk cId="2702456198" sldId="304"/>
            <ac:grpSpMk id="12" creationId="{BA421149-B2CF-4A61-BB28-7EAE96BA218B}"/>
          </ac:grpSpMkLst>
        </pc:grpChg>
        <pc:grpChg chg="add mod">
          <ac:chgData name="Dario Pasquali" userId="38e23add-208a-40ab-8757-9b606f6bf5b9" providerId="ADAL" clId="{3417D045-CE79-4BFD-9108-1C18ED2D8809}" dt="2021-02-01T13:34:22.537" v="8229" actId="20577"/>
          <ac:grpSpMkLst>
            <pc:docMk/>
            <pc:sldMk cId="2702456198" sldId="304"/>
            <ac:grpSpMk id="29" creationId="{785AF3B1-319F-478B-868E-38ECE9CB96B3}"/>
          </ac:grpSpMkLst>
        </pc:grpChg>
        <pc:grpChg chg="add del mod">
          <ac:chgData name="Dario Pasquali" userId="38e23add-208a-40ab-8757-9b606f6bf5b9" providerId="ADAL" clId="{3417D045-CE79-4BFD-9108-1C18ED2D8809}" dt="2021-02-01T09:09:45.190" v="1323" actId="478"/>
          <ac:grpSpMkLst>
            <pc:docMk/>
            <pc:sldMk cId="2702456198" sldId="304"/>
            <ac:grpSpMk id="33" creationId="{215167C3-B85B-46CC-A0AB-EE101C85B079}"/>
          </ac:grpSpMkLst>
        </pc:grpChg>
        <pc:grpChg chg="add mod">
          <ac:chgData name="Dario Pasquali" userId="38e23add-208a-40ab-8757-9b606f6bf5b9" providerId="ADAL" clId="{3417D045-CE79-4BFD-9108-1C18ED2D8809}" dt="2021-02-01T09:18:02.118" v="1642" actId="1076"/>
          <ac:grpSpMkLst>
            <pc:docMk/>
            <pc:sldMk cId="2702456198" sldId="304"/>
            <ac:grpSpMk id="36" creationId="{9605F167-0169-4B57-8B02-D5CC76EC2802}"/>
          </ac:grpSpMkLst>
        </pc:grpChg>
        <pc:grpChg chg="mod">
          <ac:chgData name="Dario Pasquali" userId="38e23add-208a-40ab-8757-9b606f6bf5b9" providerId="ADAL" clId="{3417D045-CE79-4BFD-9108-1C18ED2D8809}" dt="2021-02-01T09:18:02.118" v="1642" actId="1076"/>
          <ac:grpSpMkLst>
            <pc:docMk/>
            <pc:sldMk cId="2702456198" sldId="304"/>
            <ac:grpSpMk id="38" creationId="{FBC4E19F-50BE-4DEA-8D8F-6FFAD2812752}"/>
          </ac:grpSpMkLst>
        </pc:grpChg>
        <pc:grpChg chg="add del mod">
          <ac:chgData name="Dario Pasquali" userId="38e23add-208a-40ab-8757-9b606f6bf5b9" providerId="ADAL" clId="{3417D045-CE79-4BFD-9108-1C18ED2D8809}" dt="2021-02-01T09:12:10.694" v="1460" actId="478"/>
          <ac:grpSpMkLst>
            <pc:docMk/>
            <pc:sldMk cId="2702456198" sldId="304"/>
            <ac:grpSpMk id="46" creationId="{3523BB2F-FA4C-4B68-B9EF-7242392A0D03}"/>
          </ac:grpSpMkLst>
        </pc:grpChg>
        <pc:grpChg chg="mod">
          <ac:chgData name="Dario Pasquali" userId="38e23add-208a-40ab-8757-9b606f6bf5b9" providerId="ADAL" clId="{3417D045-CE79-4BFD-9108-1C18ED2D8809}" dt="2021-02-01T09:11:47.896" v="1423" actId="1076"/>
          <ac:grpSpMkLst>
            <pc:docMk/>
            <pc:sldMk cId="2702456198" sldId="304"/>
            <ac:grpSpMk id="48" creationId="{1FF55688-06EB-437E-A12A-9358E2AFCFD3}"/>
          </ac:grpSpMkLst>
        </pc:grpChg>
        <pc:grpChg chg="add mod">
          <ac:chgData name="Dario Pasquali" userId="38e23add-208a-40ab-8757-9b606f6bf5b9" providerId="ADAL" clId="{3417D045-CE79-4BFD-9108-1C18ED2D8809}" dt="2021-02-01T09:11:45.676" v="1422" actId="571"/>
          <ac:grpSpMkLst>
            <pc:docMk/>
            <pc:sldMk cId="2702456198" sldId="304"/>
            <ac:grpSpMk id="56" creationId="{A5BD33D7-E1E3-493D-84F3-CC55C1B54D0D}"/>
          </ac:grpSpMkLst>
        </pc:grpChg>
        <pc:grpChg chg="add mod">
          <ac:chgData name="Dario Pasquali" userId="38e23add-208a-40ab-8757-9b606f6bf5b9" providerId="ADAL" clId="{3417D045-CE79-4BFD-9108-1C18ED2D8809}" dt="2021-02-01T09:11:45.676" v="1422" actId="571"/>
          <ac:grpSpMkLst>
            <pc:docMk/>
            <pc:sldMk cId="2702456198" sldId="304"/>
            <ac:grpSpMk id="59" creationId="{DA57F353-800B-4D47-8453-8C5D83775115}"/>
          </ac:grpSpMkLst>
        </pc:grpChg>
        <pc:grpChg chg="mod">
          <ac:chgData name="Dario Pasquali" userId="38e23add-208a-40ab-8757-9b606f6bf5b9" providerId="ADAL" clId="{3417D045-CE79-4BFD-9108-1C18ED2D8809}" dt="2021-02-01T09:11:45.676" v="1422" actId="571"/>
          <ac:grpSpMkLst>
            <pc:docMk/>
            <pc:sldMk cId="2702456198" sldId="304"/>
            <ac:grpSpMk id="61" creationId="{6C68C59A-50DD-482D-8BD9-DDED30D30ACA}"/>
          </ac:grpSpMkLst>
        </pc:grpChg>
        <pc:grpChg chg="add mod">
          <ac:chgData name="Dario Pasquali" userId="38e23add-208a-40ab-8757-9b606f6bf5b9" providerId="ADAL" clId="{3417D045-CE79-4BFD-9108-1C18ED2D8809}" dt="2021-02-01T09:11:45.676" v="1422" actId="571"/>
          <ac:grpSpMkLst>
            <pc:docMk/>
            <pc:sldMk cId="2702456198" sldId="304"/>
            <ac:grpSpMk id="68" creationId="{AC58FCFD-DA5F-462E-8947-0E0A509BDD12}"/>
          </ac:grpSpMkLst>
        </pc:grpChg>
        <pc:grpChg chg="mod">
          <ac:chgData name="Dario Pasquali" userId="38e23add-208a-40ab-8757-9b606f6bf5b9" providerId="ADAL" clId="{3417D045-CE79-4BFD-9108-1C18ED2D8809}" dt="2021-02-01T09:11:45.676" v="1422" actId="571"/>
          <ac:grpSpMkLst>
            <pc:docMk/>
            <pc:sldMk cId="2702456198" sldId="304"/>
            <ac:grpSpMk id="70" creationId="{817625FC-6170-429C-BE58-E8F661C2FFD7}"/>
          </ac:grpSpMkLst>
        </pc:grpChg>
        <pc:picChg chg="add del mod">
          <ac:chgData name="Dario Pasquali" userId="38e23add-208a-40ab-8757-9b606f6bf5b9" providerId="ADAL" clId="{3417D045-CE79-4BFD-9108-1C18ED2D8809}" dt="2021-02-01T09:08:13.055" v="1289" actId="478"/>
          <ac:picMkLst>
            <pc:docMk/>
            <pc:sldMk cId="2702456198" sldId="304"/>
            <ac:picMk id="18" creationId="{6A0191D7-2761-4149-86B2-3C7B0EF6DF55}"/>
          </ac:picMkLst>
        </pc:picChg>
        <pc:picChg chg="add del mod">
          <ac:chgData name="Dario Pasquali" userId="38e23add-208a-40ab-8757-9b606f6bf5b9" providerId="ADAL" clId="{3417D045-CE79-4BFD-9108-1C18ED2D8809}" dt="2021-02-01T09:08:14.007" v="1290" actId="478"/>
          <ac:picMkLst>
            <pc:docMk/>
            <pc:sldMk cId="2702456198" sldId="304"/>
            <ac:picMk id="20" creationId="{B14A5715-99BF-4545-AD84-894DEC9BBA2A}"/>
          </ac:picMkLst>
        </pc:picChg>
        <pc:picChg chg="del">
          <ac:chgData name="Dario Pasquali" userId="38e23add-208a-40ab-8757-9b606f6bf5b9" providerId="ADAL" clId="{3417D045-CE79-4BFD-9108-1C18ED2D8809}" dt="2021-02-01T09:04:32.657" v="1079" actId="478"/>
          <ac:picMkLst>
            <pc:docMk/>
            <pc:sldMk cId="2702456198" sldId="304"/>
            <ac:picMk id="21" creationId="{B445CDD1-56CA-48C1-80D9-473078873BB3}"/>
          </ac:picMkLst>
        </pc:picChg>
        <pc:picChg chg="del">
          <ac:chgData name="Dario Pasquali" userId="38e23add-208a-40ab-8757-9b606f6bf5b9" providerId="ADAL" clId="{3417D045-CE79-4BFD-9108-1C18ED2D8809}" dt="2021-02-01T09:04:32.344" v="1078" actId="478"/>
          <ac:picMkLst>
            <pc:docMk/>
            <pc:sldMk cId="2702456198" sldId="304"/>
            <ac:picMk id="22" creationId="{EEBD6DC0-2D50-4472-911B-3D00057EDED5}"/>
          </ac:picMkLst>
        </pc:picChg>
        <pc:picChg chg="del">
          <ac:chgData name="Dario Pasquali" userId="38e23add-208a-40ab-8757-9b606f6bf5b9" providerId="ADAL" clId="{3417D045-CE79-4BFD-9108-1C18ED2D8809}" dt="2021-02-01T09:04:31.068" v="1075" actId="478"/>
          <ac:picMkLst>
            <pc:docMk/>
            <pc:sldMk cId="2702456198" sldId="304"/>
            <ac:picMk id="25" creationId="{A7B32BDA-12EA-4B65-B8BE-6C06268546A9}"/>
          </ac:picMkLst>
        </pc:picChg>
        <pc:picChg chg="del">
          <ac:chgData name="Dario Pasquali" userId="38e23add-208a-40ab-8757-9b606f6bf5b9" providerId="ADAL" clId="{3417D045-CE79-4BFD-9108-1C18ED2D8809}" dt="2021-02-01T09:04:31.969" v="1077" actId="478"/>
          <ac:picMkLst>
            <pc:docMk/>
            <pc:sldMk cId="2702456198" sldId="304"/>
            <ac:picMk id="26" creationId="{571C22C5-5853-4ED4-93A3-E853B2708F32}"/>
          </ac:picMkLst>
        </pc:picChg>
        <pc:picChg chg="del">
          <ac:chgData name="Dario Pasquali" userId="38e23add-208a-40ab-8757-9b606f6bf5b9" providerId="ADAL" clId="{3417D045-CE79-4BFD-9108-1C18ED2D8809}" dt="2021-02-01T09:04:31.454" v="1076" actId="478"/>
          <ac:picMkLst>
            <pc:docMk/>
            <pc:sldMk cId="2702456198" sldId="304"/>
            <ac:picMk id="27" creationId="{908041AE-1915-4504-8DC3-94A3847CB4A2}"/>
          </ac:picMkLst>
        </pc:picChg>
        <pc:picChg chg="add mod">
          <ac:chgData name="Dario Pasquali" userId="38e23add-208a-40ab-8757-9b606f6bf5b9" providerId="ADAL" clId="{3417D045-CE79-4BFD-9108-1C18ED2D8809}" dt="2021-02-01T09:18:02.118" v="1642" actId="1076"/>
          <ac:picMkLst>
            <pc:docMk/>
            <pc:sldMk cId="2702456198" sldId="304"/>
            <ac:picMk id="28" creationId="{0049A259-64D8-4703-967F-FEAD7421CD3C}"/>
          </ac:picMkLst>
        </pc:picChg>
        <pc:picChg chg="mod">
          <ac:chgData name="Dario Pasquali" userId="38e23add-208a-40ab-8757-9b606f6bf5b9" providerId="ADAL" clId="{3417D045-CE79-4BFD-9108-1C18ED2D8809}" dt="2021-02-01T13:34:22.537" v="8229" actId="20577"/>
          <ac:picMkLst>
            <pc:docMk/>
            <pc:sldMk cId="2702456198" sldId="304"/>
            <ac:picMk id="30" creationId="{C7A84E52-6D2D-49C8-9B05-FB66FA8557C3}"/>
          </ac:picMkLst>
        </pc:picChg>
        <pc:picChg chg="mod">
          <ac:chgData name="Dario Pasquali" userId="38e23add-208a-40ab-8757-9b606f6bf5b9" providerId="ADAL" clId="{3417D045-CE79-4BFD-9108-1C18ED2D8809}" dt="2021-02-01T13:34:22.537" v="8229" actId="20577"/>
          <ac:picMkLst>
            <pc:docMk/>
            <pc:sldMk cId="2702456198" sldId="304"/>
            <ac:picMk id="31" creationId="{BA730B36-D487-42A8-8827-BCD554B5731D}"/>
          </ac:picMkLst>
        </pc:picChg>
        <pc:picChg chg="mod">
          <ac:chgData name="Dario Pasquali" userId="38e23add-208a-40ab-8757-9b606f6bf5b9" providerId="ADAL" clId="{3417D045-CE79-4BFD-9108-1C18ED2D8809}" dt="2021-02-01T09:09:42.951" v="1322" actId="1076"/>
          <ac:picMkLst>
            <pc:docMk/>
            <pc:sldMk cId="2702456198" sldId="304"/>
            <ac:picMk id="34" creationId="{46A64B10-7377-4779-AA4D-3057D5880609}"/>
          </ac:picMkLst>
        </pc:picChg>
        <pc:picChg chg="mod">
          <ac:chgData name="Dario Pasquali" userId="38e23add-208a-40ab-8757-9b606f6bf5b9" providerId="ADAL" clId="{3417D045-CE79-4BFD-9108-1C18ED2D8809}" dt="2021-02-01T09:09:42.951" v="1322" actId="1076"/>
          <ac:picMkLst>
            <pc:docMk/>
            <pc:sldMk cId="2702456198" sldId="304"/>
            <ac:picMk id="35" creationId="{199A8F27-6358-4E05-B965-10BCC04C2B08}"/>
          </ac:picMkLst>
        </pc:picChg>
        <pc:picChg chg="mod">
          <ac:chgData name="Dario Pasquali" userId="38e23add-208a-40ab-8757-9b606f6bf5b9" providerId="ADAL" clId="{3417D045-CE79-4BFD-9108-1C18ED2D8809}" dt="2021-02-01T09:11:45.676" v="1422" actId="571"/>
          <ac:picMkLst>
            <pc:docMk/>
            <pc:sldMk cId="2702456198" sldId="304"/>
            <ac:picMk id="57" creationId="{FD4BEC4B-48B3-4871-8404-BF9798243F4F}"/>
          </ac:picMkLst>
        </pc:picChg>
        <pc:picChg chg="mod">
          <ac:chgData name="Dario Pasquali" userId="38e23add-208a-40ab-8757-9b606f6bf5b9" providerId="ADAL" clId="{3417D045-CE79-4BFD-9108-1C18ED2D8809}" dt="2021-02-01T09:11:45.676" v="1422" actId="571"/>
          <ac:picMkLst>
            <pc:docMk/>
            <pc:sldMk cId="2702456198" sldId="304"/>
            <ac:picMk id="58" creationId="{82D8A461-DABF-4922-9918-3B74ADAFE251}"/>
          </ac:picMkLst>
        </pc:picChg>
        <pc:picChg chg="add mod">
          <ac:chgData name="Dario Pasquali" userId="38e23add-208a-40ab-8757-9b606f6bf5b9" providerId="ADAL" clId="{3417D045-CE79-4BFD-9108-1C18ED2D8809}" dt="2021-02-01T09:18:44.580" v="1648" actId="404"/>
          <ac:picMkLst>
            <pc:docMk/>
            <pc:sldMk cId="2702456198" sldId="304"/>
            <ac:picMk id="77" creationId="{8CFC0D40-6905-408E-A28B-E09E10C064C4}"/>
          </ac:picMkLst>
        </pc:picChg>
        <pc:picChg chg="add del mod">
          <ac:chgData name="Dario Pasquali" userId="38e23add-208a-40ab-8757-9b606f6bf5b9" providerId="ADAL" clId="{3417D045-CE79-4BFD-9108-1C18ED2D8809}" dt="2021-02-01T09:12:27.926" v="1478" actId="478"/>
          <ac:picMkLst>
            <pc:docMk/>
            <pc:sldMk cId="2702456198" sldId="304"/>
            <ac:picMk id="79" creationId="{77A9537B-28FB-4FCC-A971-A3F3348FCCDF}"/>
          </ac:picMkLst>
        </pc:picChg>
        <pc:picChg chg="add mod">
          <ac:chgData name="Dario Pasquali" userId="38e23add-208a-40ab-8757-9b606f6bf5b9" providerId="ADAL" clId="{3417D045-CE79-4BFD-9108-1C18ED2D8809}" dt="2021-02-01T09:18:47.481" v="1649" actId="403"/>
          <ac:picMkLst>
            <pc:docMk/>
            <pc:sldMk cId="2702456198" sldId="304"/>
            <ac:picMk id="80" creationId="{C2AF8A11-DF03-40C4-AC43-1DCCA26EABE9}"/>
          </ac:picMkLst>
        </pc:picChg>
        <pc:picChg chg="add del mod">
          <ac:chgData name="Dario Pasquali" userId="38e23add-208a-40ab-8757-9b606f6bf5b9" providerId="ADAL" clId="{3417D045-CE79-4BFD-9108-1C18ED2D8809}" dt="2021-02-01T09:16:27.047" v="1624" actId="478"/>
          <ac:picMkLst>
            <pc:docMk/>
            <pc:sldMk cId="2702456198" sldId="304"/>
            <ac:picMk id="82" creationId="{65951E95-0C8B-44F6-91CD-6A8838F21D51}"/>
          </ac:picMkLst>
        </pc:picChg>
        <pc:picChg chg="add mod">
          <ac:chgData name="Dario Pasquali" userId="38e23add-208a-40ab-8757-9b606f6bf5b9" providerId="ADAL" clId="{3417D045-CE79-4BFD-9108-1C18ED2D8809}" dt="2021-02-01T09:18:53.844" v="1652" actId="403"/>
          <ac:picMkLst>
            <pc:docMk/>
            <pc:sldMk cId="2702456198" sldId="304"/>
            <ac:picMk id="84" creationId="{EB9041CA-4C86-441B-8D78-31AE13F94649}"/>
          </ac:picMkLst>
        </pc:picChg>
      </pc:sldChg>
      <pc:sldChg chg="addSp delSp modSp add mod modAnim">
        <pc:chgData name="Dario Pasquali" userId="38e23add-208a-40ab-8757-9b606f6bf5b9" providerId="ADAL" clId="{3417D045-CE79-4BFD-9108-1C18ED2D8809}" dt="2021-02-01T09:32:25.709" v="1956"/>
        <pc:sldMkLst>
          <pc:docMk/>
          <pc:sldMk cId="2887384267" sldId="305"/>
        </pc:sldMkLst>
        <pc:spChg chg="mod">
          <ac:chgData name="Dario Pasquali" userId="38e23add-208a-40ab-8757-9b606f6bf5b9" providerId="ADAL" clId="{3417D045-CE79-4BFD-9108-1C18ED2D8809}" dt="2021-02-01T09:24:53.825" v="1680" actId="20577"/>
          <ac:spMkLst>
            <pc:docMk/>
            <pc:sldMk cId="2887384267" sldId="305"/>
            <ac:spMk id="10" creationId="{9AD9390B-748C-4B75-85C0-657D8F40915B}"/>
          </ac:spMkLst>
        </pc:spChg>
        <pc:spChg chg="add mod">
          <ac:chgData name="Dario Pasquali" userId="38e23add-208a-40ab-8757-9b606f6bf5b9" providerId="ADAL" clId="{3417D045-CE79-4BFD-9108-1C18ED2D8809}" dt="2021-02-01T09:26:08.991" v="1841" actId="1076"/>
          <ac:spMkLst>
            <pc:docMk/>
            <pc:sldMk cId="2887384267" sldId="305"/>
            <ac:spMk id="35" creationId="{4F8F7FEA-A227-4B99-A487-5FBA3818C9BC}"/>
          </ac:spMkLst>
        </pc:spChg>
        <pc:spChg chg="add mod">
          <ac:chgData name="Dario Pasquali" userId="38e23add-208a-40ab-8757-9b606f6bf5b9" providerId="ADAL" clId="{3417D045-CE79-4BFD-9108-1C18ED2D8809}" dt="2021-02-01T09:26:08.991" v="1841" actId="1076"/>
          <ac:spMkLst>
            <pc:docMk/>
            <pc:sldMk cId="2887384267" sldId="305"/>
            <ac:spMk id="46" creationId="{B03CF2D4-D215-4FC3-9131-38DA15AAE2A4}"/>
          </ac:spMkLst>
        </pc:spChg>
        <pc:spChg chg="add mod">
          <ac:chgData name="Dario Pasquali" userId="38e23add-208a-40ab-8757-9b606f6bf5b9" providerId="ADAL" clId="{3417D045-CE79-4BFD-9108-1C18ED2D8809}" dt="2021-02-01T09:26:19.400" v="1869" actId="20577"/>
          <ac:spMkLst>
            <pc:docMk/>
            <pc:sldMk cId="2887384267" sldId="305"/>
            <ac:spMk id="47" creationId="{690D2FD0-40AE-4A32-9421-D49CED853296}"/>
          </ac:spMkLst>
        </pc:spChg>
        <pc:grpChg chg="del">
          <ac:chgData name="Dario Pasquali" userId="38e23add-208a-40ab-8757-9b606f6bf5b9" providerId="ADAL" clId="{3417D045-CE79-4BFD-9108-1C18ED2D8809}" dt="2021-02-01T09:24:59.988" v="1681" actId="478"/>
          <ac:grpSpMkLst>
            <pc:docMk/>
            <pc:sldMk cId="2887384267" sldId="305"/>
            <ac:grpSpMk id="3" creationId="{F8B78908-F22E-4A84-9C4E-E8AD51ED7F4F}"/>
          </ac:grpSpMkLst>
        </pc:grpChg>
        <pc:grpChg chg="del">
          <ac:chgData name="Dario Pasquali" userId="38e23add-208a-40ab-8757-9b606f6bf5b9" providerId="ADAL" clId="{3417D045-CE79-4BFD-9108-1C18ED2D8809}" dt="2021-02-01T09:24:59.988" v="1681" actId="478"/>
          <ac:grpSpMkLst>
            <pc:docMk/>
            <pc:sldMk cId="2887384267" sldId="305"/>
            <ac:grpSpMk id="5" creationId="{E4DF71A5-288C-4B5C-AD16-B8B18EF95AEB}"/>
          </ac:grpSpMkLst>
        </pc:grpChg>
        <pc:grpChg chg="del">
          <ac:chgData name="Dario Pasquali" userId="38e23add-208a-40ab-8757-9b606f6bf5b9" providerId="ADAL" clId="{3417D045-CE79-4BFD-9108-1C18ED2D8809}" dt="2021-02-01T09:24:59.988" v="1681" actId="478"/>
          <ac:grpSpMkLst>
            <pc:docMk/>
            <pc:sldMk cId="2887384267" sldId="305"/>
            <ac:grpSpMk id="6" creationId="{10DF91E9-A3E0-4D3D-B1B1-B9FA10F451E4}"/>
          </ac:grpSpMkLst>
        </pc:grpChg>
        <pc:grpChg chg="del">
          <ac:chgData name="Dario Pasquali" userId="38e23add-208a-40ab-8757-9b606f6bf5b9" providerId="ADAL" clId="{3417D045-CE79-4BFD-9108-1C18ED2D8809}" dt="2021-02-01T09:24:59.988" v="1681" actId="478"/>
          <ac:grpSpMkLst>
            <pc:docMk/>
            <pc:sldMk cId="2887384267" sldId="305"/>
            <ac:grpSpMk id="9" creationId="{7D08EDCC-2168-4982-9E97-62A1289BB590}"/>
          </ac:grpSpMkLst>
        </pc:grpChg>
        <pc:grpChg chg="del">
          <ac:chgData name="Dario Pasquali" userId="38e23add-208a-40ab-8757-9b606f6bf5b9" providerId="ADAL" clId="{3417D045-CE79-4BFD-9108-1C18ED2D8809}" dt="2021-02-01T09:24:59.988" v="1681" actId="478"/>
          <ac:grpSpMkLst>
            <pc:docMk/>
            <pc:sldMk cId="2887384267" sldId="305"/>
            <ac:grpSpMk id="11" creationId="{84ED56B2-A584-4754-88B3-898FEC2F7187}"/>
          </ac:grpSpMkLst>
        </pc:grpChg>
        <pc:grpChg chg="del">
          <ac:chgData name="Dario Pasquali" userId="38e23add-208a-40ab-8757-9b606f6bf5b9" providerId="ADAL" clId="{3417D045-CE79-4BFD-9108-1C18ED2D8809}" dt="2021-02-01T09:24:59.988" v="1681" actId="478"/>
          <ac:grpSpMkLst>
            <pc:docMk/>
            <pc:sldMk cId="2887384267" sldId="305"/>
            <ac:grpSpMk id="12" creationId="{BA421149-B2CF-4A61-BB28-7EAE96BA218B}"/>
          </ac:grpSpMkLst>
        </pc:grpChg>
      </pc:sldChg>
      <pc:sldChg chg="addSp delSp modSp add mod modAnim">
        <pc:chgData name="Dario Pasquali" userId="38e23add-208a-40ab-8757-9b606f6bf5b9" providerId="ADAL" clId="{3417D045-CE79-4BFD-9108-1C18ED2D8809}" dt="2021-02-01T09:35:03.860" v="1982"/>
        <pc:sldMkLst>
          <pc:docMk/>
          <pc:sldMk cId="3408285679" sldId="306"/>
        </pc:sldMkLst>
        <pc:spChg chg="mod">
          <ac:chgData name="Dario Pasquali" userId="38e23add-208a-40ab-8757-9b606f6bf5b9" providerId="ADAL" clId="{3417D045-CE79-4BFD-9108-1C18ED2D8809}" dt="2021-02-01T09:27:20.076" v="1881" actId="20577"/>
          <ac:spMkLst>
            <pc:docMk/>
            <pc:sldMk cId="3408285679" sldId="306"/>
            <ac:spMk id="10" creationId="{9AD9390B-748C-4B75-85C0-657D8F40915B}"/>
          </ac:spMkLst>
        </pc:spChg>
        <pc:spChg chg="del">
          <ac:chgData name="Dario Pasquali" userId="38e23add-208a-40ab-8757-9b606f6bf5b9" providerId="ADAL" clId="{3417D045-CE79-4BFD-9108-1C18ED2D8809}" dt="2021-02-01T09:27:23.075" v="1882" actId="478"/>
          <ac:spMkLst>
            <pc:docMk/>
            <pc:sldMk cId="3408285679" sldId="306"/>
            <ac:spMk id="15" creationId="{F92C2E87-E593-4EAC-8863-786521A3E864}"/>
          </ac:spMkLst>
        </pc:spChg>
        <pc:spChg chg="del">
          <ac:chgData name="Dario Pasquali" userId="38e23add-208a-40ab-8757-9b606f6bf5b9" providerId="ADAL" clId="{3417D045-CE79-4BFD-9108-1C18ED2D8809}" dt="2021-02-01T09:27:23.900" v="1883" actId="478"/>
          <ac:spMkLst>
            <pc:docMk/>
            <pc:sldMk cId="3408285679" sldId="306"/>
            <ac:spMk id="35" creationId="{4F8F7FEA-A227-4B99-A487-5FBA3818C9BC}"/>
          </ac:spMkLst>
        </pc:spChg>
        <pc:spChg chg="del">
          <ac:chgData name="Dario Pasquali" userId="38e23add-208a-40ab-8757-9b606f6bf5b9" providerId="ADAL" clId="{3417D045-CE79-4BFD-9108-1C18ED2D8809}" dt="2021-02-01T09:27:25.522" v="1884" actId="478"/>
          <ac:spMkLst>
            <pc:docMk/>
            <pc:sldMk cId="3408285679" sldId="306"/>
            <ac:spMk id="46" creationId="{B03CF2D4-D215-4FC3-9131-38DA15AAE2A4}"/>
          </ac:spMkLst>
        </pc:spChg>
        <pc:spChg chg="del">
          <ac:chgData name="Dario Pasquali" userId="38e23add-208a-40ab-8757-9b606f6bf5b9" providerId="ADAL" clId="{3417D045-CE79-4BFD-9108-1C18ED2D8809}" dt="2021-02-01T09:27:26.881" v="1885" actId="478"/>
          <ac:spMkLst>
            <pc:docMk/>
            <pc:sldMk cId="3408285679" sldId="306"/>
            <ac:spMk id="47" creationId="{690D2FD0-40AE-4A32-9421-D49CED853296}"/>
          </ac:spMkLst>
        </pc:spChg>
        <pc:picChg chg="add mod">
          <ac:chgData name="Dario Pasquali" userId="38e23add-208a-40ab-8757-9b606f6bf5b9" providerId="ADAL" clId="{3417D045-CE79-4BFD-9108-1C18ED2D8809}" dt="2021-02-01T09:28:15.380" v="1893" actId="1076"/>
          <ac:picMkLst>
            <pc:docMk/>
            <pc:sldMk cId="3408285679" sldId="306"/>
            <ac:picMk id="2" creationId="{6E39B4AC-9096-46FD-9111-89F6B0EDBF8D}"/>
          </ac:picMkLst>
        </pc:picChg>
        <pc:picChg chg="add mod">
          <ac:chgData name="Dario Pasquali" userId="38e23add-208a-40ab-8757-9b606f6bf5b9" providerId="ADAL" clId="{3417D045-CE79-4BFD-9108-1C18ED2D8809}" dt="2021-02-01T09:28:51.553" v="1918" actId="1076"/>
          <ac:picMkLst>
            <pc:docMk/>
            <pc:sldMk cId="3408285679" sldId="306"/>
            <ac:picMk id="3" creationId="{808A43BF-AD24-491E-A1F5-88E193209337}"/>
          </ac:picMkLst>
        </pc:picChg>
        <pc:picChg chg="add mod">
          <ac:chgData name="Dario Pasquali" userId="38e23add-208a-40ab-8757-9b606f6bf5b9" providerId="ADAL" clId="{3417D045-CE79-4BFD-9108-1C18ED2D8809}" dt="2021-02-01T09:29:08.756" v="1925" actId="1076"/>
          <ac:picMkLst>
            <pc:docMk/>
            <pc:sldMk cId="3408285679" sldId="306"/>
            <ac:picMk id="5" creationId="{3C1F541B-E047-402A-9E3E-F5FBE4FB4BAB}"/>
          </ac:picMkLst>
        </pc:picChg>
        <pc:picChg chg="add mod ord">
          <ac:chgData name="Dario Pasquali" userId="38e23add-208a-40ab-8757-9b606f6bf5b9" providerId="ADAL" clId="{3417D045-CE79-4BFD-9108-1C18ED2D8809}" dt="2021-02-01T09:30:24.256" v="1939" actId="1076"/>
          <ac:picMkLst>
            <pc:docMk/>
            <pc:sldMk cId="3408285679" sldId="306"/>
            <ac:picMk id="6" creationId="{DEC293E3-ADF0-4469-9368-FE84B431E68E}"/>
          </ac:picMkLst>
        </pc:picChg>
        <pc:picChg chg="add mod">
          <ac:chgData name="Dario Pasquali" userId="38e23add-208a-40ab-8757-9b606f6bf5b9" providerId="ADAL" clId="{3417D045-CE79-4BFD-9108-1C18ED2D8809}" dt="2021-02-01T09:29:55.848" v="1934" actId="1076"/>
          <ac:picMkLst>
            <pc:docMk/>
            <pc:sldMk cId="3408285679" sldId="306"/>
            <ac:picMk id="9" creationId="{AABE006F-113A-4A98-B428-7BB95DBD4559}"/>
          </ac:picMkLst>
        </pc:picChg>
        <pc:picChg chg="add mod">
          <ac:chgData name="Dario Pasquali" userId="38e23add-208a-40ab-8757-9b606f6bf5b9" providerId="ADAL" clId="{3417D045-CE79-4BFD-9108-1C18ED2D8809}" dt="2021-02-01T09:30:29.212" v="1942" actId="1076"/>
          <ac:picMkLst>
            <pc:docMk/>
            <pc:sldMk cId="3408285679" sldId="306"/>
            <ac:picMk id="11" creationId="{83FF9D33-A056-4387-9B87-6C8A8C47E965}"/>
          </ac:picMkLst>
        </pc:picChg>
      </pc:sldChg>
      <pc:sldChg chg="addSp delSp modSp add mod delAnim">
        <pc:chgData name="Dario Pasquali" userId="38e23add-208a-40ab-8757-9b606f6bf5b9" providerId="ADAL" clId="{3417D045-CE79-4BFD-9108-1C18ED2D8809}" dt="2021-02-01T09:49:05.193" v="2036" actId="1076"/>
        <pc:sldMkLst>
          <pc:docMk/>
          <pc:sldMk cId="3987982926" sldId="307"/>
        </pc:sldMkLst>
        <pc:spChg chg="mod">
          <ac:chgData name="Dario Pasquali" userId="38e23add-208a-40ab-8757-9b606f6bf5b9" providerId="ADAL" clId="{3417D045-CE79-4BFD-9108-1C18ED2D8809}" dt="2021-02-01T09:48:25.259" v="2033" actId="20577"/>
          <ac:spMkLst>
            <pc:docMk/>
            <pc:sldMk cId="3987982926" sldId="307"/>
            <ac:spMk id="10" creationId="{9AD9390B-748C-4B75-85C0-657D8F40915B}"/>
          </ac:spMkLst>
        </pc:spChg>
        <pc:picChg chg="del">
          <ac:chgData name="Dario Pasquali" userId="38e23add-208a-40ab-8757-9b606f6bf5b9" providerId="ADAL" clId="{3417D045-CE79-4BFD-9108-1C18ED2D8809}" dt="2021-02-01T09:35:32.474" v="1984" actId="478"/>
          <ac:picMkLst>
            <pc:docMk/>
            <pc:sldMk cId="3987982926" sldId="307"/>
            <ac:picMk id="2" creationId="{6E39B4AC-9096-46FD-9111-89F6B0EDBF8D}"/>
          </ac:picMkLst>
        </pc:picChg>
        <pc:picChg chg="del">
          <ac:chgData name="Dario Pasquali" userId="38e23add-208a-40ab-8757-9b606f6bf5b9" providerId="ADAL" clId="{3417D045-CE79-4BFD-9108-1C18ED2D8809}" dt="2021-02-01T09:35:32.474" v="1984" actId="478"/>
          <ac:picMkLst>
            <pc:docMk/>
            <pc:sldMk cId="3987982926" sldId="307"/>
            <ac:picMk id="3" creationId="{808A43BF-AD24-491E-A1F5-88E193209337}"/>
          </ac:picMkLst>
        </pc:picChg>
        <pc:picChg chg="del">
          <ac:chgData name="Dario Pasquali" userId="38e23add-208a-40ab-8757-9b606f6bf5b9" providerId="ADAL" clId="{3417D045-CE79-4BFD-9108-1C18ED2D8809}" dt="2021-02-01T09:35:32.474" v="1984" actId="478"/>
          <ac:picMkLst>
            <pc:docMk/>
            <pc:sldMk cId="3987982926" sldId="307"/>
            <ac:picMk id="5" creationId="{3C1F541B-E047-402A-9E3E-F5FBE4FB4BAB}"/>
          </ac:picMkLst>
        </pc:picChg>
        <pc:picChg chg="del">
          <ac:chgData name="Dario Pasquali" userId="38e23add-208a-40ab-8757-9b606f6bf5b9" providerId="ADAL" clId="{3417D045-CE79-4BFD-9108-1C18ED2D8809}" dt="2021-02-01T09:35:32.474" v="1984" actId="478"/>
          <ac:picMkLst>
            <pc:docMk/>
            <pc:sldMk cId="3987982926" sldId="307"/>
            <ac:picMk id="6" creationId="{DEC293E3-ADF0-4469-9368-FE84B431E68E}"/>
          </ac:picMkLst>
        </pc:picChg>
        <pc:picChg chg="del">
          <ac:chgData name="Dario Pasquali" userId="38e23add-208a-40ab-8757-9b606f6bf5b9" providerId="ADAL" clId="{3417D045-CE79-4BFD-9108-1C18ED2D8809}" dt="2021-02-01T09:35:32.474" v="1984" actId="478"/>
          <ac:picMkLst>
            <pc:docMk/>
            <pc:sldMk cId="3987982926" sldId="307"/>
            <ac:picMk id="9" creationId="{AABE006F-113A-4A98-B428-7BB95DBD4559}"/>
          </ac:picMkLst>
        </pc:picChg>
        <pc:picChg chg="del">
          <ac:chgData name="Dario Pasquali" userId="38e23add-208a-40ab-8757-9b606f6bf5b9" providerId="ADAL" clId="{3417D045-CE79-4BFD-9108-1C18ED2D8809}" dt="2021-02-01T09:35:32.474" v="1984" actId="478"/>
          <ac:picMkLst>
            <pc:docMk/>
            <pc:sldMk cId="3987982926" sldId="307"/>
            <ac:picMk id="11" creationId="{83FF9D33-A056-4387-9B87-6C8A8C47E965}"/>
          </ac:picMkLst>
        </pc:picChg>
        <pc:picChg chg="add mod">
          <ac:chgData name="Dario Pasquali" userId="38e23add-208a-40ab-8757-9b606f6bf5b9" providerId="ADAL" clId="{3417D045-CE79-4BFD-9108-1C18ED2D8809}" dt="2021-02-01T09:49:05.193" v="2036" actId="1076"/>
          <ac:picMkLst>
            <pc:docMk/>
            <pc:sldMk cId="3987982926" sldId="307"/>
            <ac:picMk id="1026" creationId="{98A2422B-345A-4C31-93CE-8FA901A70B6A}"/>
          </ac:picMkLst>
        </pc:picChg>
      </pc:sldChg>
      <pc:sldChg chg="addSp delSp modSp add mod modAnim">
        <pc:chgData name="Dario Pasquali" userId="38e23add-208a-40ab-8757-9b606f6bf5b9" providerId="ADAL" clId="{3417D045-CE79-4BFD-9108-1C18ED2D8809}" dt="2021-02-01T10:03:44.224" v="2425" actId="20577"/>
        <pc:sldMkLst>
          <pc:docMk/>
          <pc:sldMk cId="220307835" sldId="308"/>
        </pc:sldMkLst>
        <pc:spChg chg="add mod">
          <ac:chgData name="Dario Pasquali" userId="38e23add-208a-40ab-8757-9b606f6bf5b9" providerId="ADAL" clId="{3417D045-CE79-4BFD-9108-1C18ED2D8809}" dt="2021-02-01T09:57:29.804" v="2163" actId="20577"/>
          <ac:spMkLst>
            <pc:docMk/>
            <pc:sldMk cId="220307835" sldId="308"/>
            <ac:spMk id="9" creationId="{D207E204-D0ED-40AB-978C-947AAC0F48A2}"/>
          </ac:spMkLst>
        </pc:spChg>
        <pc:spChg chg="mod">
          <ac:chgData name="Dario Pasquali" userId="38e23add-208a-40ab-8757-9b606f6bf5b9" providerId="ADAL" clId="{3417D045-CE79-4BFD-9108-1C18ED2D8809}" dt="2021-02-01T10:03:44.224" v="2425" actId="20577"/>
          <ac:spMkLst>
            <pc:docMk/>
            <pc:sldMk cId="220307835" sldId="308"/>
            <ac:spMk id="10" creationId="{9AD9390B-748C-4B75-85C0-657D8F40915B}"/>
          </ac:spMkLst>
        </pc:spChg>
        <pc:spChg chg="add mod">
          <ac:chgData name="Dario Pasquali" userId="38e23add-208a-40ab-8757-9b606f6bf5b9" providerId="ADAL" clId="{3417D045-CE79-4BFD-9108-1C18ED2D8809}" dt="2021-02-01T09:57:39.804" v="2176" actId="20577"/>
          <ac:spMkLst>
            <pc:docMk/>
            <pc:sldMk cId="220307835" sldId="308"/>
            <ac:spMk id="11" creationId="{D9BCAA6F-570E-4177-91D3-6EA817B31E70}"/>
          </ac:spMkLst>
        </pc:spChg>
        <pc:spChg chg="add mod">
          <ac:chgData name="Dario Pasquali" userId="38e23add-208a-40ab-8757-9b606f6bf5b9" providerId="ADAL" clId="{3417D045-CE79-4BFD-9108-1C18ED2D8809}" dt="2021-02-01T09:50:35.475" v="2138" actId="1076"/>
          <ac:spMkLst>
            <pc:docMk/>
            <pc:sldMk cId="220307835" sldId="308"/>
            <ac:spMk id="12" creationId="{EC64D89D-1A37-4AA0-8E1C-35DD53C5CB88}"/>
          </ac:spMkLst>
        </pc:spChg>
        <pc:grpChg chg="add mod">
          <ac:chgData name="Dario Pasquali" userId="38e23add-208a-40ab-8757-9b606f6bf5b9" providerId="ADAL" clId="{3417D045-CE79-4BFD-9108-1C18ED2D8809}" dt="2021-02-01T10:02:33.455" v="2414" actId="1076"/>
          <ac:grpSpMkLst>
            <pc:docMk/>
            <pc:sldMk cId="220307835" sldId="308"/>
            <ac:grpSpMk id="13" creationId="{4D523653-D035-40CB-9252-7DCDC270A8B7}"/>
          </ac:grpSpMkLst>
        </pc:grpChg>
        <pc:picChg chg="add del mod modCrop">
          <ac:chgData name="Dario Pasquali" userId="38e23add-208a-40ab-8757-9b606f6bf5b9" providerId="ADAL" clId="{3417D045-CE79-4BFD-9108-1C18ED2D8809}" dt="2021-02-01T09:57:51.966" v="2181" actId="478"/>
          <ac:picMkLst>
            <pc:docMk/>
            <pc:sldMk cId="220307835" sldId="308"/>
            <ac:picMk id="2" creationId="{719FBDE5-FDC5-4D27-B382-3D1EACF0FC69}"/>
          </ac:picMkLst>
        </pc:picChg>
        <pc:picChg chg="mod">
          <ac:chgData name="Dario Pasquali" userId="38e23add-208a-40ab-8757-9b606f6bf5b9" providerId="ADAL" clId="{3417D045-CE79-4BFD-9108-1C18ED2D8809}" dt="2021-02-01T10:02:26.976" v="2410"/>
          <ac:picMkLst>
            <pc:docMk/>
            <pc:sldMk cId="220307835" sldId="308"/>
            <ac:picMk id="14" creationId="{1A3159F7-3D21-4ABE-9295-A769B7031F4A}"/>
          </ac:picMkLst>
        </pc:picChg>
        <pc:picChg chg="mod">
          <ac:chgData name="Dario Pasquali" userId="38e23add-208a-40ab-8757-9b606f6bf5b9" providerId="ADAL" clId="{3417D045-CE79-4BFD-9108-1C18ED2D8809}" dt="2021-02-01T10:02:26.976" v="2410"/>
          <ac:picMkLst>
            <pc:docMk/>
            <pc:sldMk cId="220307835" sldId="308"/>
            <ac:picMk id="15" creationId="{1CB7B0B2-1E6C-4E79-B6ED-4C7DB20F2DA9}"/>
          </ac:picMkLst>
        </pc:picChg>
        <pc:picChg chg="del">
          <ac:chgData name="Dario Pasquali" userId="38e23add-208a-40ab-8757-9b606f6bf5b9" providerId="ADAL" clId="{3417D045-CE79-4BFD-9108-1C18ED2D8809}" dt="2021-02-01T09:49:15.661" v="2038" actId="478"/>
          <ac:picMkLst>
            <pc:docMk/>
            <pc:sldMk cId="220307835" sldId="308"/>
            <ac:picMk id="1026" creationId="{98A2422B-345A-4C31-93CE-8FA901A70B6A}"/>
          </ac:picMkLst>
        </pc:picChg>
      </pc:sldChg>
      <pc:sldChg chg="addSp delSp modSp add mod delAnim modAnim">
        <pc:chgData name="Dario Pasquali" userId="38e23add-208a-40ab-8757-9b606f6bf5b9" providerId="ADAL" clId="{3417D045-CE79-4BFD-9108-1C18ED2D8809}" dt="2021-02-01T11:01:14.052" v="4515"/>
        <pc:sldMkLst>
          <pc:docMk/>
          <pc:sldMk cId="3065458875" sldId="309"/>
        </pc:sldMkLst>
        <pc:spChg chg="del">
          <ac:chgData name="Dario Pasquali" userId="38e23add-208a-40ab-8757-9b606f6bf5b9" providerId="ADAL" clId="{3417D045-CE79-4BFD-9108-1C18ED2D8809}" dt="2021-02-01T09:57:44.257" v="2177" actId="478"/>
          <ac:spMkLst>
            <pc:docMk/>
            <pc:sldMk cId="3065458875" sldId="309"/>
            <ac:spMk id="9" creationId="{D207E204-D0ED-40AB-978C-947AAC0F48A2}"/>
          </ac:spMkLst>
        </pc:spChg>
        <pc:spChg chg="mod">
          <ac:chgData name="Dario Pasquali" userId="38e23add-208a-40ab-8757-9b606f6bf5b9" providerId="ADAL" clId="{3417D045-CE79-4BFD-9108-1C18ED2D8809}" dt="2021-02-01T10:03:52.689" v="2428" actId="20577"/>
          <ac:spMkLst>
            <pc:docMk/>
            <pc:sldMk cId="3065458875" sldId="309"/>
            <ac:spMk id="10" creationId="{9AD9390B-748C-4B75-85C0-657D8F40915B}"/>
          </ac:spMkLst>
        </pc:spChg>
        <pc:spChg chg="del">
          <ac:chgData name="Dario Pasquali" userId="38e23add-208a-40ab-8757-9b606f6bf5b9" providerId="ADAL" clId="{3417D045-CE79-4BFD-9108-1C18ED2D8809}" dt="2021-02-01T09:57:45.714" v="2178" actId="478"/>
          <ac:spMkLst>
            <pc:docMk/>
            <pc:sldMk cId="3065458875" sldId="309"/>
            <ac:spMk id="11" creationId="{D9BCAA6F-570E-4177-91D3-6EA817B31E70}"/>
          </ac:spMkLst>
        </pc:spChg>
        <pc:spChg chg="del">
          <ac:chgData name="Dario Pasquali" userId="38e23add-208a-40ab-8757-9b606f6bf5b9" providerId="ADAL" clId="{3417D045-CE79-4BFD-9108-1C18ED2D8809}" dt="2021-02-01T09:57:47.417" v="2179" actId="478"/>
          <ac:spMkLst>
            <pc:docMk/>
            <pc:sldMk cId="3065458875" sldId="309"/>
            <ac:spMk id="12" creationId="{EC64D89D-1A37-4AA0-8E1C-35DD53C5CB88}"/>
          </ac:spMkLst>
        </pc:spChg>
        <pc:spChg chg="add mod">
          <ac:chgData name="Dario Pasquali" userId="38e23add-208a-40ab-8757-9b606f6bf5b9" providerId="ADAL" clId="{3417D045-CE79-4BFD-9108-1C18ED2D8809}" dt="2021-02-01T10:02:05.936" v="2407" actId="1076"/>
          <ac:spMkLst>
            <pc:docMk/>
            <pc:sldMk cId="3065458875" sldId="309"/>
            <ac:spMk id="14" creationId="{2F5F70B7-6523-41AA-A8F2-AEBB096F026E}"/>
          </ac:spMkLst>
        </pc:spChg>
        <pc:spChg chg="add mod">
          <ac:chgData name="Dario Pasquali" userId="38e23add-208a-40ab-8757-9b606f6bf5b9" providerId="ADAL" clId="{3417D045-CE79-4BFD-9108-1C18ED2D8809}" dt="2021-02-01T10:02:10.981" v="2409" actId="1076"/>
          <ac:spMkLst>
            <pc:docMk/>
            <pc:sldMk cId="3065458875" sldId="309"/>
            <ac:spMk id="15" creationId="{91B0A53C-F5AF-448A-86FE-49E55A54245D}"/>
          </ac:spMkLst>
        </pc:spChg>
        <pc:spChg chg="add mod">
          <ac:chgData name="Dario Pasquali" userId="38e23add-208a-40ab-8757-9b606f6bf5b9" providerId="ADAL" clId="{3417D045-CE79-4BFD-9108-1C18ED2D8809}" dt="2021-02-01T10:02:08.702" v="2408" actId="1076"/>
          <ac:spMkLst>
            <pc:docMk/>
            <pc:sldMk cId="3065458875" sldId="309"/>
            <ac:spMk id="16" creationId="{5BEB1464-EDA2-48B8-8360-083D291F6850}"/>
          </ac:spMkLst>
        </pc:spChg>
        <pc:spChg chg="add mod">
          <ac:chgData name="Dario Pasquali" userId="38e23add-208a-40ab-8757-9b606f6bf5b9" providerId="ADAL" clId="{3417D045-CE79-4BFD-9108-1C18ED2D8809}" dt="2021-02-01T10:01:08.877" v="2342" actId="1076"/>
          <ac:spMkLst>
            <pc:docMk/>
            <pc:sldMk cId="3065458875" sldId="309"/>
            <ac:spMk id="18" creationId="{D03A4049-1B80-40C4-9EA6-C2185301FA03}"/>
          </ac:spMkLst>
        </pc:spChg>
        <pc:spChg chg="add mod">
          <ac:chgData name="Dario Pasquali" userId="38e23add-208a-40ab-8757-9b606f6bf5b9" providerId="ADAL" clId="{3417D045-CE79-4BFD-9108-1C18ED2D8809}" dt="2021-02-01T10:01:00.206" v="2340" actId="1076"/>
          <ac:spMkLst>
            <pc:docMk/>
            <pc:sldMk cId="3065458875" sldId="309"/>
            <ac:spMk id="19" creationId="{3A3D6827-CECC-40D0-9AB2-71AA4D072A25}"/>
          </ac:spMkLst>
        </pc:spChg>
        <pc:picChg chg="add del">
          <ac:chgData name="Dario Pasquali" userId="38e23add-208a-40ab-8757-9b606f6bf5b9" providerId="ADAL" clId="{3417D045-CE79-4BFD-9108-1C18ED2D8809}" dt="2021-02-01T09:58:03.365" v="2184" actId="478"/>
          <ac:picMkLst>
            <pc:docMk/>
            <pc:sldMk cId="3065458875" sldId="309"/>
            <ac:picMk id="2" creationId="{719FBDE5-FDC5-4D27-B382-3D1EACF0FC69}"/>
          </ac:picMkLst>
        </pc:picChg>
        <pc:picChg chg="add mod">
          <ac:chgData name="Dario Pasquali" userId="38e23add-208a-40ab-8757-9b606f6bf5b9" providerId="ADAL" clId="{3417D045-CE79-4BFD-9108-1C18ED2D8809}" dt="2021-02-01T10:01:03.984" v="2341" actId="1076"/>
          <ac:picMkLst>
            <pc:docMk/>
            <pc:sldMk cId="3065458875" sldId="309"/>
            <ac:picMk id="13" creationId="{F058706E-913B-442F-9170-A75CCE850077}"/>
          </ac:picMkLst>
        </pc:picChg>
        <pc:picChg chg="add mod">
          <ac:chgData name="Dario Pasquali" userId="38e23add-208a-40ab-8757-9b606f6bf5b9" providerId="ADAL" clId="{3417D045-CE79-4BFD-9108-1C18ED2D8809}" dt="2021-02-01T10:00:54.652" v="2338" actId="1076"/>
          <ac:picMkLst>
            <pc:docMk/>
            <pc:sldMk cId="3065458875" sldId="309"/>
            <ac:picMk id="17" creationId="{DFBB02DE-F3D3-44C3-91F3-754B0A81FB7D}"/>
          </ac:picMkLst>
        </pc:picChg>
      </pc:sldChg>
      <pc:sldChg chg="addSp delSp modSp add mod modAnim">
        <pc:chgData name="Dario Pasquali" userId="38e23add-208a-40ab-8757-9b606f6bf5b9" providerId="ADAL" clId="{3417D045-CE79-4BFD-9108-1C18ED2D8809}" dt="2021-02-01T11:00:53.916" v="4509"/>
        <pc:sldMkLst>
          <pc:docMk/>
          <pc:sldMk cId="3714597116" sldId="310"/>
        </pc:sldMkLst>
        <pc:spChg chg="mod">
          <ac:chgData name="Dario Pasquali" userId="38e23add-208a-40ab-8757-9b606f6bf5b9" providerId="ADAL" clId="{3417D045-CE79-4BFD-9108-1C18ED2D8809}" dt="2021-02-01T10:03:49.010" v="2426"/>
          <ac:spMkLst>
            <pc:docMk/>
            <pc:sldMk cId="3714597116" sldId="310"/>
            <ac:spMk id="10" creationId="{9AD9390B-748C-4B75-85C0-657D8F40915B}"/>
          </ac:spMkLst>
        </pc:spChg>
        <pc:grpChg chg="del">
          <ac:chgData name="Dario Pasquali" userId="38e23add-208a-40ab-8757-9b606f6bf5b9" providerId="ADAL" clId="{3417D045-CE79-4BFD-9108-1C18ED2D8809}" dt="2021-02-01T10:02:44.416" v="2416" actId="478"/>
          <ac:grpSpMkLst>
            <pc:docMk/>
            <pc:sldMk cId="3714597116" sldId="310"/>
            <ac:grpSpMk id="13" creationId="{4D523653-D035-40CB-9252-7DCDC270A8B7}"/>
          </ac:grpSpMkLst>
        </pc:grpChg>
        <pc:grpChg chg="add mod">
          <ac:chgData name="Dario Pasquali" userId="38e23add-208a-40ab-8757-9b606f6bf5b9" providerId="ADAL" clId="{3417D045-CE79-4BFD-9108-1C18ED2D8809}" dt="2021-02-01T10:03:08.773" v="2423" actId="1076"/>
          <ac:grpSpMkLst>
            <pc:docMk/>
            <pc:sldMk cId="3714597116" sldId="310"/>
            <ac:grpSpMk id="16" creationId="{42F16155-01D8-47D5-8B46-FAD00097B34F}"/>
          </ac:grpSpMkLst>
        </pc:grpChg>
        <pc:picChg chg="mod">
          <ac:chgData name="Dario Pasquali" userId="38e23add-208a-40ab-8757-9b606f6bf5b9" providerId="ADAL" clId="{3417D045-CE79-4BFD-9108-1C18ED2D8809}" dt="2021-02-01T10:02:44.776" v="2417"/>
          <ac:picMkLst>
            <pc:docMk/>
            <pc:sldMk cId="3714597116" sldId="310"/>
            <ac:picMk id="17" creationId="{4B8AD36C-4E80-4127-92B8-7EB97B77F647}"/>
          </ac:picMkLst>
        </pc:picChg>
        <pc:picChg chg="mod">
          <ac:chgData name="Dario Pasquali" userId="38e23add-208a-40ab-8757-9b606f6bf5b9" providerId="ADAL" clId="{3417D045-CE79-4BFD-9108-1C18ED2D8809}" dt="2021-02-01T10:02:44.776" v="2417"/>
          <ac:picMkLst>
            <pc:docMk/>
            <pc:sldMk cId="3714597116" sldId="310"/>
            <ac:picMk id="18" creationId="{0A6B6493-32B2-4087-B883-0B0793A2AF5C}"/>
          </ac:picMkLst>
        </pc:picChg>
      </pc:sldChg>
      <pc:sldChg chg="addSp delSp modSp add mod modAnim">
        <pc:chgData name="Dario Pasquali" userId="38e23add-208a-40ab-8757-9b606f6bf5b9" providerId="ADAL" clId="{3417D045-CE79-4BFD-9108-1C18ED2D8809}" dt="2021-02-01T10:08:11.537" v="2499" actId="1076"/>
        <pc:sldMkLst>
          <pc:docMk/>
          <pc:sldMk cId="2638718078" sldId="311"/>
        </pc:sldMkLst>
        <pc:spChg chg="del mod">
          <ac:chgData name="Dario Pasquali" userId="38e23add-208a-40ab-8757-9b606f6bf5b9" providerId="ADAL" clId="{3417D045-CE79-4BFD-9108-1C18ED2D8809}" dt="2021-02-01T10:04:18.645" v="2436" actId="478"/>
          <ac:spMkLst>
            <pc:docMk/>
            <pc:sldMk cId="2638718078" sldId="311"/>
            <ac:spMk id="14" creationId="{2F5F70B7-6523-41AA-A8F2-AEBB096F026E}"/>
          </ac:spMkLst>
        </pc:spChg>
        <pc:spChg chg="del mod">
          <ac:chgData name="Dario Pasquali" userId="38e23add-208a-40ab-8757-9b606f6bf5b9" providerId="ADAL" clId="{3417D045-CE79-4BFD-9108-1C18ED2D8809}" dt="2021-02-01T10:04:19.660" v="2437" actId="478"/>
          <ac:spMkLst>
            <pc:docMk/>
            <pc:sldMk cId="2638718078" sldId="311"/>
            <ac:spMk id="15" creationId="{91B0A53C-F5AF-448A-86FE-49E55A54245D}"/>
          </ac:spMkLst>
        </pc:spChg>
        <pc:spChg chg="del mod">
          <ac:chgData name="Dario Pasquali" userId="38e23add-208a-40ab-8757-9b606f6bf5b9" providerId="ADAL" clId="{3417D045-CE79-4BFD-9108-1C18ED2D8809}" dt="2021-02-01T10:05:26.416" v="2463" actId="478"/>
          <ac:spMkLst>
            <pc:docMk/>
            <pc:sldMk cId="2638718078" sldId="311"/>
            <ac:spMk id="16" creationId="{5BEB1464-EDA2-48B8-8360-083D291F6850}"/>
          </ac:spMkLst>
        </pc:spChg>
        <pc:spChg chg="del">
          <ac:chgData name="Dario Pasquali" userId="38e23add-208a-40ab-8757-9b606f6bf5b9" providerId="ADAL" clId="{3417D045-CE79-4BFD-9108-1C18ED2D8809}" dt="2021-02-01T10:04:10.507" v="2432" actId="478"/>
          <ac:spMkLst>
            <pc:docMk/>
            <pc:sldMk cId="2638718078" sldId="311"/>
            <ac:spMk id="18" creationId="{D03A4049-1B80-40C4-9EA6-C2185301FA03}"/>
          </ac:spMkLst>
        </pc:spChg>
        <pc:spChg chg="del">
          <ac:chgData name="Dario Pasquali" userId="38e23add-208a-40ab-8757-9b606f6bf5b9" providerId="ADAL" clId="{3417D045-CE79-4BFD-9108-1C18ED2D8809}" dt="2021-02-01T10:04:09.163" v="2431" actId="478"/>
          <ac:spMkLst>
            <pc:docMk/>
            <pc:sldMk cId="2638718078" sldId="311"/>
            <ac:spMk id="19" creationId="{3A3D6827-CECC-40D0-9AB2-71AA4D072A25}"/>
          </ac:spMkLst>
        </pc:spChg>
        <pc:spChg chg="add del mod">
          <ac:chgData name="Dario Pasquali" userId="38e23add-208a-40ab-8757-9b606f6bf5b9" providerId="ADAL" clId="{3417D045-CE79-4BFD-9108-1C18ED2D8809}" dt="2021-02-01T10:05:25.003" v="2461" actId="478"/>
          <ac:spMkLst>
            <pc:docMk/>
            <pc:sldMk cId="2638718078" sldId="311"/>
            <ac:spMk id="20" creationId="{BFC433DC-878D-4DA1-A75B-1304268BD714}"/>
          </ac:spMkLst>
        </pc:spChg>
        <pc:spChg chg="add mod">
          <ac:chgData name="Dario Pasquali" userId="38e23add-208a-40ab-8757-9b606f6bf5b9" providerId="ADAL" clId="{3417D045-CE79-4BFD-9108-1C18ED2D8809}" dt="2021-02-01T10:08:08.743" v="2498" actId="1076"/>
          <ac:spMkLst>
            <pc:docMk/>
            <pc:sldMk cId="2638718078" sldId="311"/>
            <ac:spMk id="21" creationId="{F0036112-57A2-41A8-BC98-A0DE82B2A381}"/>
          </ac:spMkLst>
        </pc:spChg>
        <pc:picChg chg="del">
          <ac:chgData name="Dario Pasquali" userId="38e23add-208a-40ab-8757-9b606f6bf5b9" providerId="ADAL" clId="{3417D045-CE79-4BFD-9108-1C18ED2D8809}" dt="2021-02-01T10:04:10.954" v="2433" actId="478"/>
          <ac:picMkLst>
            <pc:docMk/>
            <pc:sldMk cId="2638718078" sldId="311"/>
            <ac:picMk id="13" creationId="{F058706E-913B-442F-9170-A75CCE850077}"/>
          </ac:picMkLst>
        </pc:picChg>
        <pc:picChg chg="del">
          <ac:chgData name="Dario Pasquali" userId="38e23add-208a-40ab-8757-9b606f6bf5b9" providerId="ADAL" clId="{3417D045-CE79-4BFD-9108-1C18ED2D8809}" dt="2021-02-01T10:04:07.937" v="2430" actId="478"/>
          <ac:picMkLst>
            <pc:docMk/>
            <pc:sldMk cId="2638718078" sldId="311"/>
            <ac:picMk id="17" creationId="{DFBB02DE-F3D3-44C3-91F3-754B0A81FB7D}"/>
          </ac:picMkLst>
        </pc:picChg>
        <pc:picChg chg="add del mod">
          <ac:chgData name="Dario Pasquali" userId="38e23add-208a-40ab-8757-9b606f6bf5b9" providerId="ADAL" clId="{3417D045-CE79-4BFD-9108-1C18ED2D8809}" dt="2021-02-01T10:05:25.494" v="2462" actId="478"/>
          <ac:picMkLst>
            <pc:docMk/>
            <pc:sldMk cId="2638718078" sldId="311"/>
            <ac:picMk id="2050" creationId="{FB43BC3D-43CE-4D2D-8ABF-8C5E4B1ED384}"/>
          </ac:picMkLst>
        </pc:picChg>
        <pc:picChg chg="add mod">
          <ac:chgData name="Dario Pasquali" userId="38e23add-208a-40ab-8757-9b606f6bf5b9" providerId="ADAL" clId="{3417D045-CE79-4BFD-9108-1C18ED2D8809}" dt="2021-02-01T10:07:56.810" v="2494" actId="1076"/>
          <ac:picMkLst>
            <pc:docMk/>
            <pc:sldMk cId="2638718078" sldId="311"/>
            <ac:picMk id="2052" creationId="{2FAC1174-F341-47CD-AC48-1372C4B16CE4}"/>
          </ac:picMkLst>
        </pc:picChg>
        <pc:picChg chg="add mod">
          <ac:chgData name="Dario Pasquali" userId="38e23add-208a-40ab-8757-9b606f6bf5b9" providerId="ADAL" clId="{3417D045-CE79-4BFD-9108-1C18ED2D8809}" dt="2021-02-01T10:08:11.537" v="2499" actId="1076"/>
          <ac:picMkLst>
            <pc:docMk/>
            <pc:sldMk cId="2638718078" sldId="311"/>
            <ac:picMk id="2054" creationId="{EAC1251D-E223-4BD8-8C1D-CB7337C129C3}"/>
          </ac:picMkLst>
        </pc:picChg>
      </pc:sldChg>
      <pc:sldChg chg="addSp modSp add mod modAnim">
        <pc:chgData name="Dario Pasquali" userId="38e23add-208a-40ab-8757-9b606f6bf5b9" providerId="ADAL" clId="{3417D045-CE79-4BFD-9108-1C18ED2D8809}" dt="2021-02-01T11:01:28.222" v="4519"/>
        <pc:sldMkLst>
          <pc:docMk/>
          <pc:sldMk cId="2344090736" sldId="312"/>
        </pc:sldMkLst>
        <pc:spChg chg="add mod">
          <ac:chgData name="Dario Pasquali" userId="38e23add-208a-40ab-8757-9b606f6bf5b9" providerId="ADAL" clId="{3417D045-CE79-4BFD-9108-1C18ED2D8809}" dt="2021-02-01T10:12:29.984" v="2770" actId="20577"/>
          <ac:spMkLst>
            <pc:docMk/>
            <pc:sldMk cId="2344090736" sldId="312"/>
            <ac:spMk id="9" creationId="{9103B884-1B1C-4BCC-954A-FE275232C4E4}"/>
          </ac:spMkLst>
        </pc:spChg>
        <pc:spChg chg="add mod">
          <ac:chgData name="Dario Pasquali" userId="38e23add-208a-40ab-8757-9b606f6bf5b9" providerId="ADAL" clId="{3417D045-CE79-4BFD-9108-1C18ED2D8809}" dt="2021-02-01T10:12:23.935" v="2767" actId="1076"/>
          <ac:spMkLst>
            <pc:docMk/>
            <pc:sldMk cId="2344090736" sldId="312"/>
            <ac:spMk id="11" creationId="{9DDB0B6E-6D7F-4F65-A447-1317382EA697}"/>
          </ac:spMkLst>
        </pc:spChg>
        <pc:spChg chg="add mod">
          <ac:chgData name="Dario Pasquali" userId="38e23add-208a-40ab-8757-9b606f6bf5b9" providerId="ADAL" clId="{3417D045-CE79-4BFD-9108-1C18ED2D8809}" dt="2021-02-01T10:12:17.176" v="2765" actId="1076"/>
          <ac:spMkLst>
            <pc:docMk/>
            <pc:sldMk cId="2344090736" sldId="312"/>
            <ac:spMk id="12" creationId="{BFB47C69-2CFC-4691-9BE3-F3CD04488A45}"/>
          </ac:spMkLst>
        </pc:spChg>
        <pc:spChg chg="mod">
          <ac:chgData name="Dario Pasquali" userId="38e23add-208a-40ab-8757-9b606f6bf5b9" providerId="ADAL" clId="{3417D045-CE79-4BFD-9108-1C18ED2D8809}" dt="2021-02-01T10:11:58.118" v="2730" actId="1076"/>
          <ac:spMkLst>
            <pc:docMk/>
            <pc:sldMk cId="2344090736" sldId="312"/>
            <ac:spMk id="16" creationId="{5BEB1464-EDA2-48B8-8360-083D291F6850}"/>
          </ac:spMkLst>
        </pc:spChg>
        <pc:spChg chg="mod">
          <ac:chgData name="Dario Pasquali" userId="38e23add-208a-40ab-8757-9b606f6bf5b9" providerId="ADAL" clId="{3417D045-CE79-4BFD-9108-1C18ED2D8809}" dt="2021-02-01T10:11:55.335" v="2729" actId="1076"/>
          <ac:spMkLst>
            <pc:docMk/>
            <pc:sldMk cId="2344090736" sldId="312"/>
            <ac:spMk id="20" creationId="{BFC433DC-878D-4DA1-A75B-1304268BD714}"/>
          </ac:spMkLst>
        </pc:spChg>
        <pc:picChg chg="mod">
          <ac:chgData name="Dario Pasquali" userId="38e23add-208a-40ab-8757-9b606f6bf5b9" providerId="ADAL" clId="{3417D045-CE79-4BFD-9108-1C18ED2D8809}" dt="2021-02-01T10:11:53.628" v="2728" actId="14100"/>
          <ac:picMkLst>
            <pc:docMk/>
            <pc:sldMk cId="2344090736" sldId="312"/>
            <ac:picMk id="2050" creationId="{FB43BC3D-43CE-4D2D-8ABF-8C5E4B1ED384}"/>
          </ac:picMkLst>
        </pc:picChg>
      </pc:sldChg>
      <pc:sldChg chg="addSp delSp modSp add mod modAnim">
        <pc:chgData name="Dario Pasquali" userId="38e23add-208a-40ab-8757-9b606f6bf5b9" providerId="ADAL" clId="{3417D045-CE79-4BFD-9108-1C18ED2D8809}" dt="2021-02-01T13:40:57.001" v="8232" actId="113"/>
        <pc:sldMkLst>
          <pc:docMk/>
          <pc:sldMk cId="1505671356" sldId="313"/>
        </pc:sldMkLst>
        <pc:spChg chg="del">
          <ac:chgData name="Dario Pasquali" userId="38e23add-208a-40ab-8757-9b606f6bf5b9" providerId="ADAL" clId="{3417D045-CE79-4BFD-9108-1C18ED2D8809}" dt="2021-02-01T10:13:26.699" v="2794" actId="478"/>
          <ac:spMkLst>
            <pc:docMk/>
            <pc:sldMk cId="1505671356" sldId="313"/>
            <ac:spMk id="9" creationId="{9103B884-1B1C-4BCC-954A-FE275232C4E4}"/>
          </ac:spMkLst>
        </pc:spChg>
        <pc:spChg chg="mod">
          <ac:chgData name="Dario Pasquali" userId="38e23add-208a-40ab-8757-9b606f6bf5b9" providerId="ADAL" clId="{3417D045-CE79-4BFD-9108-1C18ED2D8809}" dt="2021-02-01T10:23:11.343" v="3990" actId="20577"/>
          <ac:spMkLst>
            <pc:docMk/>
            <pc:sldMk cId="1505671356" sldId="313"/>
            <ac:spMk id="10" creationId="{9AD9390B-748C-4B75-85C0-657D8F40915B}"/>
          </ac:spMkLst>
        </pc:spChg>
        <pc:spChg chg="mod">
          <ac:chgData name="Dario Pasquali" userId="38e23add-208a-40ab-8757-9b606f6bf5b9" providerId="ADAL" clId="{3417D045-CE79-4BFD-9108-1C18ED2D8809}" dt="2021-02-01T11:01:36.255" v="4527" actId="20577"/>
          <ac:spMkLst>
            <pc:docMk/>
            <pc:sldMk cId="1505671356" sldId="313"/>
            <ac:spMk id="11" creationId="{9DDB0B6E-6D7F-4F65-A447-1317382EA697}"/>
          </ac:spMkLst>
        </pc:spChg>
        <pc:spChg chg="del">
          <ac:chgData name="Dario Pasquali" userId="38e23add-208a-40ab-8757-9b606f6bf5b9" providerId="ADAL" clId="{3417D045-CE79-4BFD-9108-1C18ED2D8809}" dt="2021-02-01T10:13:25.714" v="2793" actId="478"/>
          <ac:spMkLst>
            <pc:docMk/>
            <pc:sldMk cId="1505671356" sldId="313"/>
            <ac:spMk id="12" creationId="{BFB47C69-2CFC-4691-9BE3-F3CD04488A45}"/>
          </ac:spMkLst>
        </pc:spChg>
        <pc:spChg chg="add mod">
          <ac:chgData name="Dario Pasquali" userId="38e23add-208a-40ab-8757-9b606f6bf5b9" providerId="ADAL" clId="{3417D045-CE79-4BFD-9108-1C18ED2D8809}" dt="2021-02-01T10:17:37.718" v="3437" actId="1076"/>
          <ac:spMkLst>
            <pc:docMk/>
            <pc:sldMk cId="1505671356" sldId="313"/>
            <ac:spMk id="13" creationId="{50A9F0B6-4A44-4D61-8FCF-CA8B04A38666}"/>
          </ac:spMkLst>
        </pc:spChg>
        <pc:spChg chg="add mod">
          <ac:chgData name="Dario Pasquali" userId="38e23add-208a-40ab-8757-9b606f6bf5b9" providerId="ADAL" clId="{3417D045-CE79-4BFD-9108-1C18ED2D8809}" dt="2021-02-01T10:17:39.002" v="3438" actId="1076"/>
          <ac:spMkLst>
            <pc:docMk/>
            <pc:sldMk cId="1505671356" sldId="313"/>
            <ac:spMk id="14" creationId="{F0DD2A8E-10AE-4895-AB50-56FBE27431E9}"/>
          </ac:spMkLst>
        </pc:spChg>
        <pc:spChg chg="add mod">
          <ac:chgData name="Dario Pasquali" userId="38e23add-208a-40ab-8757-9b606f6bf5b9" providerId="ADAL" clId="{3417D045-CE79-4BFD-9108-1C18ED2D8809}" dt="2021-02-01T13:40:57.001" v="8232" actId="113"/>
          <ac:spMkLst>
            <pc:docMk/>
            <pc:sldMk cId="1505671356" sldId="313"/>
            <ac:spMk id="15" creationId="{B224C6B9-90C7-40C8-853B-06B9A7C5B8C4}"/>
          </ac:spMkLst>
        </pc:spChg>
        <pc:spChg chg="del">
          <ac:chgData name="Dario Pasquali" userId="38e23add-208a-40ab-8757-9b606f6bf5b9" providerId="ADAL" clId="{3417D045-CE79-4BFD-9108-1C18ED2D8809}" dt="2021-02-01T10:13:24.761" v="2792" actId="478"/>
          <ac:spMkLst>
            <pc:docMk/>
            <pc:sldMk cId="1505671356" sldId="313"/>
            <ac:spMk id="16" creationId="{5BEB1464-EDA2-48B8-8360-083D291F6850}"/>
          </ac:spMkLst>
        </pc:spChg>
        <pc:spChg chg="del">
          <ac:chgData name="Dario Pasquali" userId="38e23add-208a-40ab-8757-9b606f6bf5b9" providerId="ADAL" clId="{3417D045-CE79-4BFD-9108-1C18ED2D8809}" dt="2021-02-01T10:13:22.933" v="2790" actId="478"/>
          <ac:spMkLst>
            <pc:docMk/>
            <pc:sldMk cId="1505671356" sldId="313"/>
            <ac:spMk id="20" creationId="{BFC433DC-878D-4DA1-A75B-1304268BD714}"/>
          </ac:spMkLst>
        </pc:spChg>
        <pc:picChg chg="del">
          <ac:chgData name="Dario Pasquali" userId="38e23add-208a-40ab-8757-9b606f6bf5b9" providerId="ADAL" clId="{3417D045-CE79-4BFD-9108-1C18ED2D8809}" dt="2021-02-01T10:13:23.542" v="2791" actId="478"/>
          <ac:picMkLst>
            <pc:docMk/>
            <pc:sldMk cId="1505671356" sldId="313"/>
            <ac:picMk id="2050" creationId="{FB43BC3D-43CE-4D2D-8ABF-8C5E4B1ED384}"/>
          </ac:picMkLst>
        </pc:picChg>
      </pc:sldChg>
      <pc:sldChg chg="addSp delSp modSp add mod modAnim">
        <pc:chgData name="Dario Pasquali" userId="38e23add-208a-40ab-8757-9b606f6bf5b9" providerId="ADAL" clId="{3417D045-CE79-4BFD-9108-1C18ED2D8809}" dt="2021-02-01T11:02:11.634" v="4535"/>
        <pc:sldMkLst>
          <pc:docMk/>
          <pc:sldMk cId="1449706652" sldId="314"/>
        </pc:sldMkLst>
        <pc:spChg chg="mod">
          <ac:chgData name="Dario Pasquali" userId="38e23add-208a-40ab-8757-9b606f6bf5b9" providerId="ADAL" clId="{3417D045-CE79-4BFD-9108-1C18ED2D8809}" dt="2021-02-01T10:23:13.988" v="3991"/>
          <ac:spMkLst>
            <pc:docMk/>
            <pc:sldMk cId="1449706652" sldId="314"/>
            <ac:spMk id="10" creationId="{9AD9390B-748C-4B75-85C0-657D8F40915B}"/>
          </ac:spMkLst>
        </pc:spChg>
        <pc:spChg chg="mod">
          <ac:chgData name="Dario Pasquali" userId="38e23add-208a-40ab-8757-9b606f6bf5b9" providerId="ADAL" clId="{3417D045-CE79-4BFD-9108-1C18ED2D8809}" dt="2021-02-01T10:19:31.807" v="3506" actId="20577"/>
          <ac:spMkLst>
            <pc:docMk/>
            <pc:sldMk cId="1449706652" sldId="314"/>
            <ac:spMk id="11" creationId="{9DDB0B6E-6D7F-4F65-A447-1317382EA697}"/>
          </ac:spMkLst>
        </pc:spChg>
        <pc:spChg chg="add mod">
          <ac:chgData name="Dario Pasquali" userId="38e23add-208a-40ab-8757-9b606f6bf5b9" providerId="ADAL" clId="{3417D045-CE79-4BFD-9108-1C18ED2D8809}" dt="2021-02-01T11:02:00.716" v="4532" actId="20577"/>
          <ac:spMkLst>
            <pc:docMk/>
            <pc:sldMk cId="1449706652" sldId="314"/>
            <ac:spMk id="12" creationId="{4025E05F-472F-41AF-B27D-9B7A177A94E5}"/>
          </ac:spMkLst>
        </pc:spChg>
        <pc:spChg chg="del">
          <ac:chgData name="Dario Pasquali" userId="38e23add-208a-40ab-8757-9b606f6bf5b9" providerId="ADAL" clId="{3417D045-CE79-4BFD-9108-1C18ED2D8809}" dt="2021-02-01T10:18:39.733" v="3445" actId="478"/>
          <ac:spMkLst>
            <pc:docMk/>
            <pc:sldMk cId="1449706652" sldId="314"/>
            <ac:spMk id="13" creationId="{50A9F0B6-4A44-4D61-8FCF-CA8B04A38666}"/>
          </ac:spMkLst>
        </pc:spChg>
        <pc:spChg chg="del">
          <ac:chgData name="Dario Pasquali" userId="38e23add-208a-40ab-8757-9b606f6bf5b9" providerId="ADAL" clId="{3417D045-CE79-4BFD-9108-1C18ED2D8809}" dt="2021-02-01T10:18:40.689" v="3446" actId="478"/>
          <ac:spMkLst>
            <pc:docMk/>
            <pc:sldMk cId="1449706652" sldId="314"/>
            <ac:spMk id="14" creationId="{F0DD2A8E-10AE-4895-AB50-56FBE27431E9}"/>
          </ac:spMkLst>
        </pc:spChg>
        <pc:spChg chg="del">
          <ac:chgData name="Dario Pasquali" userId="38e23add-208a-40ab-8757-9b606f6bf5b9" providerId="ADAL" clId="{3417D045-CE79-4BFD-9108-1C18ED2D8809}" dt="2021-02-01T10:18:41.740" v="3447" actId="478"/>
          <ac:spMkLst>
            <pc:docMk/>
            <pc:sldMk cId="1449706652" sldId="314"/>
            <ac:spMk id="15" creationId="{B224C6B9-90C7-40C8-853B-06B9A7C5B8C4}"/>
          </ac:spMkLst>
        </pc:spChg>
        <pc:spChg chg="add mod">
          <ac:chgData name="Dario Pasquali" userId="38e23add-208a-40ab-8757-9b606f6bf5b9" providerId="ADAL" clId="{3417D045-CE79-4BFD-9108-1C18ED2D8809}" dt="2021-02-01T10:26:49.670" v="4073" actId="20577"/>
          <ac:spMkLst>
            <pc:docMk/>
            <pc:sldMk cId="1449706652" sldId="314"/>
            <ac:spMk id="16" creationId="{4CA4CE86-3CD0-4FBD-98DA-6B088AA165BE}"/>
          </ac:spMkLst>
        </pc:spChg>
        <pc:spChg chg="add mod">
          <ac:chgData name="Dario Pasquali" userId="38e23add-208a-40ab-8757-9b606f6bf5b9" providerId="ADAL" clId="{3417D045-CE79-4BFD-9108-1C18ED2D8809}" dt="2021-02-01T10:22:42.678" v="3975" actId="1076"/>
          <ac:spMkLst>
            <pc:docMk/>
            <pc:sldMk cId="1449706652" sldId="314"/>
            <ac:spMk id="17" creationId="{F1B5F546-CB40-484F-8E40-D9ACBC05C3A0}"/>
          </ac:spMkLst>
        </pc:spChg>
      </pc:sldChg>
      <pc:sldChg chg="addSp delSp modSp add mod">
        <pc:chgData name="Dario Pasquali" userId="38e23add-208a-40ab-8757-9b606f6bf5b9" providerId="ADAL" clId="{3417D045-CE79-4BFD-9108-1C18ED2D8809}" dt="2021-02-01T10:33:52.651" v="4109"/>
        <pc:sldMkLst>
          <pc:docMk/>
          <pc:sldMk cId="1535364534" sldId="315"/>
        </pc:sldMkLst>
        <pc:spChg chg="add del mod">
          <ac:chgData name="Dario Pasquali" userId="38e23add-208a-40ab-8757-9b606f6bf5b9" providerId="ADAL" clId="{3417D045-CE79-4BFD-9108-1C18ED2D8809}" dt="2021-02-01T10:33:20.229" v="4104" actId="478"/>
          <ac:spMkLst>
            <pc:docMk/>
            <pc:sldMk cId="1535364534" sldId="315"/>
            <ac:spMk id="9" creationId="{59F9C95A-8E7C-4258-9F2F-69E08DE4AD2B}"/>
          </ac:spMkLst>
        </pc:spChg>
        <pc:spChg chg="mod">
          <ac:chgData name="Dario Pasquali" userId="38e23add-208a-40ab-8757-9b606f6bf5b9" providerId="ADAL" clId="{3417D045-CE79-4BFD-9108-1C18ED2D8809}" dt="2021-02-01T10:23:35.247" v="4005" actId="20577"/>
          <ac:spMkLst>
            <pc:docMk/>
            <pc:sldMk cId="1535364534" sldId="315"/>
            <ac:spMk id="10" creationId="{9AD9390B-748C-4B75-85C0-657D8F40915B}"/>
          </ac:spMkLst>
        </pc:spChg>
        <pc:spChg chg="del">
          <ac:chgData name="Dario Pasquali" userId="38e23add-208a-40ab-8757-9b606f6bf5b9" providerId="ADAL" clId="{3417D045-CE79-4BFD-9108-1C18ED2D8809}" dt="2021-02-01T10:23:37.702" v="4006" actId="478"/>
          <ac:spMkLst>
            <pc:docMk/>
            <pc:sldMk cId="1535364534" sldId="315"/>
            <ac:spMk id="11" creationId="{9DDB0B6E-6D7F-4F65-A447-1317382EA697}"/>
          </ac:spMkLst>
        </pc:spChg>
        <pc:spChg chg="del">
          <ac:chgData name="Dario Pasquali" userId="38e23add-208a-40ab-8757-9b606f6bf5b9" providerId="ADAL" clId="{3417D045-CE79-4BFD-9108-1C18ED2D8809}" dt="2021-02-01T10:23:38.858" v="4007" actId="478"/>
          <ac:spMkLst>
            <pc:docMk/>
            <pc:sldMk cId="1535364534" sldId="315"/>
            <ac:spMk id="12" creationId="{4025E05F-472F-41AF-B27D-9B7A177A94E5}"/>
          </ac:spMkLst>
        </pc:spChg>
        <pc:spChg chg="add del mod">
          <ac:chgData name="Dario Pasquali" userId="38e23add-208a-40ab-8757-9b606f6bf5b9" providerId="ADAL" clId="{3417D045-CE79-4BFD-9108-1C18ED2D8809}" dt="2021-02-01T10:33:35.056" v="4107" actId="478"/>
          <ac:spMkLst>
            <pc:docMk/>
            <pc:sldMk cId="1535364534" sldId="315"/>
            <ac:spMk id="13" creationId="{30785F09-131D-415B-826D-60B08DED6B84}"/>
          </ac:spMkLst>
        </pc:spChg>
        <pc:spChg chg="add del">
          <ac:chgData name="Dario Pasquali" userId="38e23add-208a-40ab-8757-9b606f6bf5b9" providerId="ADAL" clId="{3417D045-CE79-4BFD-9108-1C18ED2D8809}" dt="2021-02-01T10:33:52.651" v="4109"/>
          <ac:spMkLst>
            <pc:docMk/>
            <pc:sldMk cId="1535364534" sldId="315"/>
            <ac:spMk id="14" creationId="{65B7F760-5191-4E85-9F99-861441434A46}"/>
          </ac:spMkLst>
        </pc:spChg>
        <pc:spChg chg="del">
          <ac:chgData name="Dario Pasquali" userId="38e23add-208a-40ab-8757-9b606f6bf5b9" providerId="ADAL" clId="{3417D045-CE79-4BFD-9108-1C18ED2D8809}" dt="2021-02-01T10:23:39.952" v="4008" actId="478"/>
          <ac:spMkLst>
            <pc:docMk/>
            <pc:sldMk cId="1535364534" sldId="315"/>
            <ac:spMk id="16" creationId="{4CA4CE86-3CD0-4FBD-98DA-6B088AA165BE}"/>
          </ac:spMkLst>
        </pc:spChg>
        <pc:spChg chg="del">
          <ac:chgData name="Dario Pasquali" userId="38e23add-208a-40ab-8757-9b606f6bf5b9" providerId="ADAL" clId="{3417D045-CE79-4BFD-9108-1C18ED2D8809}" dt="2021-02-01T10:23:41.343" v="4009" actId="478"/>
          <ac:spMkLst>
            <pc:docMk/>
            <pc:sldMk cId="1535364534" sldId="315"/>
            <ac:spMk id="17" creationId="{F1B5F546-CB40-484F-8E40-D9ACBC05C3A0}"/>
          </ac:spMkLst>
        </pc:spChg>
        <pc:picChg chg="add mod">
          <ac:chgData name="Dario Pasquali" userId="38e23add-208a-40ab-8757-9b606f6bf5b9" providerId="ADAL" clId="{3417D045-CE79-4BFD-9108-1C18ED2D8809}" dt="2021-02-01T10:24:09.344" v="4014" actId="1076"/>
          <ac:picMkLst>
            <pc:docMk/>
            <pc:sldMk cId="1535364534" sldId="315"/>
            <ac:picMk id="2" creationId="{E4F42335-AACA-4312-A5D0-A2276C9330C0}"/>
          </ac:picMkLst>
        </pc:picChg>
        <pc:picChg chg="add mod">
          <ac:chgData name="Dario Pasquali" userId="38e23add-208a-40ab-8757-9b606f6bf5b9" providerId="ADAL" clId="{3417D045-CE79-4BFD-9108-1C18ED2D8809}" dt="2021-02-01T10:25:58.789" v="4042" actId="408"/>
          <ac:picMkLst>
            <pc:docMk/>
            <pc:sldMk cId="1535364534" sldId="315"/>
            <ac:picMk id="3" creationId="{3B063226-B769-455D-8644-F88A3DE92329}"/>
          </ac:picMkLst>
        </pc:picChg>
        <pc:picChg chg="add mod">
          <ac:chgData name="Dario Pasquali" userId="38e23add-208a-40ab-8757-9b606f6bf5b9" providerId="ADAL" clId="{3417D045-CE79-4BFD-9108-1C18ED2D8809}" dt="2021-02-01T10:25:58.789" v="4042" actId="408"/>
          <ac:picMkLst>
            <pc:docMk/>
            <pc:sldMk cId="1535364534" sldId="315"/>
            <ac:picMk id="5" creationId="{CBA2F19E-76F5-40C5-BE13-C1FD05616809}"/>
          </ac:picMkLst>
        </pc:picChg>
        <pc:picChg chg="add mod">
          <ac:chgData name="Dario Pasquali" userId="38e23add-208a-40ab-8757-9b606f6bf5b9" providerId="ADAL" clId="{3417D045-CE79-4BFD-9108-1C18ED2D8809}" dt="2021-02-01T10:25:58.789" v="4042" actId="408"/>
          <ac:picMkLst>
            <pc:docMk/>
            <pc:sldMk cId="1535364534" sldId="315"/>
            <ac:picMk id="6" creationId="{D156CCDE-EDE2-4FA1-A3A2-1984F6388F42}"/>
          </ac:picMkLst>
        </pc:picChg>
      </pc:sldChg>
      <pc:sldChg chg="addSp delSp modSp add mod">
        <pc:chgData name="Dario Pasquali" userId="38e23add-208a-40ab-8757-9b606f6bf5b9" providerId="ADAL" clId="{3417D045-CE79-4BFD-9108-1C18ED2D8809}" dt="2021-02-01T10:41:33.850" v="4141" actId="478"/>
        <pc:sldMkLst>
          <pc:docMk/>
          <pc:sldMk cId="3500653140" sldId="316"/>
        </pc:sldMkLst>
        <pc:spChg chg="add del">
          <ac:chgData name="Dario Pasquali" userId="38e23add-208a-40ab-8757-9b606f6bf5b9" providerId="ADAL" clId="{3417D045-CE79-4BFD-9108-1C18ED2D8809}" dt="2021-02-01T10:30:40.929" v="4082" actId="478"/>
          <ac:spMkLst>
            <pc:docMk/>
            <pc:sldMk cId="3500653140" sldId="316"/>
            <ac:spMk id="4" creationId="{777A2439-00FD-469E-9FA9-9F0B4A5A5F93}"/>
          </ac:spMkLst>
        </pc:spChg>
        <pc:spChg chg="add del">
          <ac:chgData name="Dario Pasquali" userId="38e23add-208a-40ab-8757-9b606f6bf5b9" providerId="ADAL" clId="{3417D045-CE79-4BFD-9108-1C18ED2D8809}" dt="2021-02-01T10:30:41.170" v="4083" actId="478"/>
          <ac:spMkLst>
            <pc:docMk/>
            <pc:sldMk cId="3500653140" sldId="316"/>
            <ac:spMk id="7" creationId="{EDF2C506-9C5B-49BD-80CB-CC5D99003C40}"/>
          </ac:spMkLst>
        </pc:spChg>
        <pc:spChg chg="add del">
          <ac:chgData name="Dario Pasquali" userId="38e23add-208a-40ab-8757-9b606f6bf5b9" providerId="ADAL" clId="{3417D045-CE79-4BFD-9108-1C18ED2D8809}" dt="2021-02-01T10:30:41.514" v="4084" actId="478"/>
          <ac:spMkLst>
            <pc:docMk/>
            <pc:sldMk cId="3500653140" sldId="316"/>
            <ac:spMk id="10" creationId="{9AD9390B-748C-4B75-85C0-657D8F40915B}"/>
          </ac:spMkLst>
        </pc:spChg>
        <pc:spChg chg="add del mod">
          <ac:chgData name="Dario Pasquali" userId="38e23add-208a-40ab-8757-9b606f6bf5b9" providerId="ADAL" clId="{3417D045-CE79-4BFD-9108-1C18ED2D8809}" dt="2021-02-01T10:33:08.570" v="4097"/>
          <ac:spMkLst>
            <pc:docMk/>
            <pc:sldMk cId="3500653140" sldId="316"/>
            <ac:spMk id="12" creationId="{26DAA810-C205-44EA-86E4-9A66286EA29C}"/>
          </ac:spMkLst>
        </pc:spChg>
        <pc:spChg chg="add del">
          <ac:chgData name="Dario Pasquali" userId="38e23add-208a-40ab-8757-9b606f6bf5b9" providerId="ADAL" clId="{3417D045-CE79-4BFD-9108-1C18ED2D8809}" dt="2021-02-01T10:33:12.945" v="4099"/>
          <ac:spMkLst>
            <pc:docMk/>
            <pc:sldMk cId="3500653140" sldId="316"/>
            <ac:spMk id="13" creationId="{A60F6C88-B269-41F0-B68C-8181208C523C}"/>
          </ac:spMkLst>
        </pc:spChg>
        <pc:picChg chg="del">
          <ac:chgData name="Dario Pasquali" userId="38e23add-208a-40ab-8757-9b606f6bf5b9" providerId="ADAL" clId="{3417D045-CE79-4BFD-9108-1C18ED2D8809}" dt="2021-02-01T10:29:05.295" v="4075" actId="478"/>
          <ac:picMkLst>
            <pc:docMk/>
            <pc:sldMk cId="3500653140" sldId="316"/>
            <ac:picMk id="2" creationId="{E4F42335-AACA-4312-A5D0-A2276C9330C0}"/>
          </ac:picMkLst>
        </pc:picChg>
        <pc:picChg chg="del">
          <ac:chgData name="Dario Pasquali" userId="38e23add-208a-40ab-8757-9b606f6bf5b9" providerId="ADAL" clId="{3417D045-CE79-4BFD-9108-1C18ED2D8809}" dt="2021-02-01T10:29:05.780" v="4076" actId="478"/>
          <ac:picMkLst>
            <pc:docMk/>
            <pc:sldMk cId="3500653140" sldId="316"/>
            <ac:picMk id="3" creationId="{3B063226-B769-455D-8644-F88A3DE92329}"/>
          </ac:picMkLst>
        </pc:picChg>
        <pc:picChg chg="del">
          <ac:chgData name="Dario Pasquali" userId="38e23add-208a-40ab-8757-9b606f6bf5b9" providerId="ADAL" clId="{3417D045-CE79-4BFD-9108-1C18ED2D8809}" dt="2021-02-01T10:29:06.126" v="4077" actId="478"/>
          <ac:picMkLst>
            <pc:docMk/>
            <pc:sldMk cId="3500653140" sldId="316"/>
            <ac:picMk id="5" creationId="{CBA2F19E-76F5-40C5-BE13-C1FD05616809}"/>
          </ac:picMkLst>
        </pc:picChg>
        <pc:picChg chg="del">
          <ac:chgData name="Dario Pasquali" userId="38e23add-208a-40ab-8757-9b606f6bf5b9" providerId="ADAL" clId="{3417D045-CE79-4BFD-9108-1C18ED2D8809}" dt="2021-02-01T10:29:06.766" v="4078" actId="478"/>
          <ac:picMkLst>
            <pc:docMk/>
            <pc:sldMk cId="3500653140" sldId="316"/>
            <ac:picMk id="6" creationId="{D156CCDE-EDE2-4FA1-A3A2-1984F6388F42}"/>
          </ac:picMkLst>
        </pc:picChg>
        <pc:picChg chg="add del mod">
          <ac:chgData name="Dario Pasquali" userId="38e23add-208a-40ab-8757-9b606f6bf5b9" providerId="ADAL" clId="{3417D045-CE79-4BFD-9108-1C18ED2D8809}" dt="2021-02-01T10:30:58.071" v="4088" actId="478"/>
          <ac:picMkLst>
            <pc:docMk/>
            <pc:sldMk cId="3500653140" sldId="316"/>
            <ac:picMk id="9" creationId="{7816C0C7-4C3E-4D4A-8272-5DC736D8CEF3}"/>
          </ac:picMkLst>
        </pc:picChg>
        <pc:picChg chg="add mod">
          <ac:chgData name="Dario Pasquali" userId="38e23add-208a-40ab-8757-9b606f6bf5b9" providerId="ADAL" clId="{3417D045-CE79-4BFD-9108-1C18ED2D8809}" dt="2021-02-01T10:31:24.763" v="4091" actId="14100"/>
          <ac:picMkLst>
            <pc:docMk/>
            <pc:sldMk cId="3500653140" sldId="316"/>
            <ac:picMk id="11" creationId="{D0CC538B-AAF9-47A2-9348-9D82F7C582A8}"/>
          </ac:picMkLst>
        </pc:picChg>
        <pc:picChg chg="add del mod">
          <ac:chgData name="Dario Pasquali" userId="38e23add-208a-40ab-8757-9b606f6bf5b9" providerId="ADAL" clId="{3417D045-CE79-4BFD-9108-1C18ED2D8809}" dt="2021-02-01T10:41:33.850" v="4141" actId="478"/>
          <ac:picMkLst>
            <pc:docMk/>
            <pc:sldMk cId="3500653140" sldId="316"/>
            <ac:picMk id="14" creationId="{00FEE3CA-E098-452C-A013-BEA1FFB03630}"/>
          </ac:picMkLst>
        </pc:picChg>
        <pc:picChg chg="add mod">
          <ac:chgData name="Dario Pasquali" userId="38e23add-208a-40ab-8757-9b606f6bf5b9" providerId="ADAL" clId="{3417D045-CE79-4BFD-9108-1C18ED2D8809}" dt="2021-02-01T10:34:33.393" v="4115" actId="14100"/>
          <ac:picMkLst>
            <pc:docMk/>
            <pc:sldMk cId="3500653140" sldId="316"/>
            <ac:picMk id="8198" creationId="{2E846C31-15AB-438B-91E8-920FCD52AEF7}"/>
          </ac:picMkLst>
        </pc:picChg>
      </pc:sldChg>
      <pc:sldChg chg="add del">
        <pc:chgData name="Dario Pasquali" userId="38e23add-208a-40ab-8757-9b606f6bf5b9" providerId="ADAL" clId="{3417D045-CE79-4BFD-9108-1C18ED2D8809}" dt="2021-02-01T10:33:15.654" v="4101"/>
        <pc:sldMkLst>
          <pc:docMk/>
          <pc:sldMk cId="1133779092" sldId="317"/>
        </pc:sldMkLst>
      </pc:sldChg>
      <pc:sldChg chg="addSp delSp modSp add del mod">
        <pc:chgData name="Dario Pasquali" userId="38e23add-208a-40ab-8757-9b606f6bf5b9" providerId="ADAL" clId="{3417D045-CE79-4BFD-9108-1C18ED2D8809}" dt="2021-02-01T10:48:44.750" v="4314" actId="47"/>
        <pc:sldMkLst>
          <pc:docMk/>
          <pc:sldMk cId="1372814486" sldId="317"/>
        </pc:sldMkLst>
        <pc:spChg chg="add del mod">
          <ac:chgData name="Dario Pasquali" userId="38e23add-208a-40ab-8757-9b606f6bf5b9" providerId="ADAL" clId="{3417D045-CE79-4BFD-9108-1C18ED2D8809}" dt="2021-02-01T10:36:12.206" v="4125" actId="478"/>
          <ac:spMkLst>
            <pc:docMk/>
            <pc:sldMk cId="1372814486" sldId="317"/>
            <ac:spMk id="2" creationId="{A7B36011-F0E2-4C83-AD5D-330D95B2A908}"/>
          </ac:spMkLst>
        </pc:spChg>
        <pc:picChg chg="add del mod">
          <ac:chgData name="Dario Pasquali" userId="38e23add-208a-40ab-8757-9b606f6bf5b9" providerId="ADAL" clId="{3417D045-CE79-4BFD-9108-1C18ED2D8809}" dt="2021-02-01T10:48:38.524" v="4311" actId="21"/>
          <ac:picMkLst>
            <pc:docMk/>
            <pc:sldMk cId="1372814486" sldId="317"/>
            <ac:picMk id="3" creationId="{2F833ACF-5BD5-4D6F-94FC-529A708DFB26}"/>
          </ac:picMkLst>
        </pc:picChg>
        <pc:picChg chg="mod">
          <ac:chgData name="Dario Pasquali" userId="38e23add-208a-40ab-8757-9b606f6bf5b9" providerId="ADAL" clId="{3417D045-CE79-4BFD-9108-1C18ED2D8809}" dt="2021-02-01T10:48:30.860" v="4309" actId="1035"/>
          <ac:picMkLst>
            <pc:docMk/>
            <pc:sldMk cId="1372814486" sldId="317"/>
            <ac:picMk id="11" creationId="{D0CC538B-AAF9-47A2-9348-9D82F7C582A8}"/>
          </ac:picMkLst>
        </pc:picChg>
      </pc:sldChg>
      <pc:sldChg chg="addSp delSp modSp add mod modAnim">
        <pc:chgData name="Dario Pasquali" userId="38e23add-208a-40ab-8757-9b606f6bf5b9" providerId="ADAL" clId="{3417D045-CE79-4BFD-9108-1C18ED2D8809}" dt="2021-02-01T11:07:53.753" v="4566" actId="20577"/>
        <pc:sldMkLst>
          <pc:docMk/>
          <pc:sldMk cId="128068449" sldId="318"/>
        </pc:sldMkLst>
        <pc:spChg chg="add del mod">
          <ac:chgData name="Dario Pasquali" userId="38e23add-208a-40ab-8757-9b606f6bf5b9" providerId="ADAL" clId="{3417D045-CE79-4BFD-9108-1C18ED2D8809}" dt="2021-02-01T10:38:51.501" v="4137" actId="478"/>
          <ac:spMkLst>
            <pc:docMk/>
            <pc:sldMk cId="128068449" sldId="318"/>
            <ac:spMk id="2" creationId="{4A5A27B3-3298-424B-A181-D6C62E4BA74D}"/>
          </ac:spMkLst>
        </pc:spChg>
        <pc:spChg chg="add mod">
          <ac:chgData name="Dario Pasquali" userId="38e23add-208a-40ab-8757-9b606f6bf5b9" providerId="ADAL" clId="{3417D045-CE79-4BFD-9108-1C18ED2D8809}" dt="2021-02-01T10:42:48.298" v="4158"/>
          <ac:spMkLst>
            <pc:docMk/>
            <pc:sldMk cId="128068449" sldId="318"/>
            <ac:spMk id="3" creationId="{8342985B-0606-41B3-9626-547B3A2E347F}"/>
          </ac:spMkLst>
        </pc:spChg>
        <pc:spChg chg="add mod">
          <ac:chgData name="Dario Pasquali" userId="38e23add-208a-40ab-8757-9b606f6bf5b9" providerId="ADAL" clId="{3417D045-CE79-4BFD-9108-1C18ED2D8809}" dt="2021-02-01T10:43:28.235" v="4170" actId="207"/>
          <ac:spMkLst>
            <pc:docMk/>
            <pc:sldMk cId="128068449" sldId="318"/>
            <ac:spMk id="12" creationId="{197F853C-B893-4E51-9B71-30AC47228F7C}"/>
          </ac:spMkLst>
        </pc:spChg>
        <pc:spChg chg="mod">
          <ac:chgData name="Dario Pasquali" userId="38e23add-208a-40ab-8757-9b606f6bf5b9" providerId="ADAL" clId="{3417D045-CE79-4BFD-9108-1C18ED2D8809}" dt="2021-02-01T10:43:30.865" v="4171"/>
          <ac:spMkLst>
            <pc:docMk/>
            <pc:sldMk cId="128068449" sldId="318"/>
            <ac:spMk id="14" creationId="{38D335EF-5D77-4A4A-8D3A-2DD154D1BC7A}"/>
          </ac:spMkLst>
        </pc:spChg>
        <pc:spChg chg="mod">
          <ac:chgData name="Dario Pasquali" userId="38e23add-208a-40ab-8757-9b606f6bf5b9" providerId="ADAL" clId="{3417D045-CE79-4BFD-9108-1C18ED2D8809}" dt="2021-02-01T10:43:37.911" v="4173" actId="207"/>
          <ac:spMkLst>
            <pc:docMk/>
            <pc:sldMk cId="128068449" sldId="318"/>
            <ac:spMk id="15" creationId="{A1C53CE7-1C42-447D-9236-8C0FE98B8062}"/>
          </ac:spMkLst>
        </pc:spChg>
        <pc:spChg chg="mod">
          <ac:chgData name="Dario Pasquali" userId="38e23add-208a-40ab-8757-9b606f6bf5b9" providerId="ADAL" clId="{3417D045-CE79-4BFD-9108-1C18ED2D8809}" dt="2021-02-01T10:43:40.778" v="4174"/>
          <ac:spMkLst>
            <pc:docMk/>
            <pc:sldMk cId="128068449" sldId="318"/>
            <ac:spMk id="17" creationId="{A016E30E-59A6-469F-834A-D3CED4E01606}"/>
          </ac:spMkLst>
        </pc:spChg>
        <pc:spChg chg="mod">
          <ac:chgData name="Dario Pasquali" userId="38e23add-208a-40ab-8757-9b606f6bf5b9" providerId="ADAL" clId="{3417D045-CE79-4BFD-9108-1C18ED2D8809}" dt="2021-02-01T10:43:45.327" v="4176" actId="207"/>
          <ac:spMkLst>
            <pc:docMk/>
            <pc:sldMk cId="128068449" sldId="318"/>
            <ac:spMk id="18" creationId="{1CDED379-8B96-4F0A-A0EF-94CBD2369671}"/>
          </ac:spMkLst>
        </pc:spChg>
        <pc:spChg chg="mod">
          <ac:chgData name="Dario Pasquali" userId="38e23add-208a-40ab-8757-9b606f6bf5b9" providerId="ADAL" clId="{3417D045-CE79-4BFD-9108-1C18ED2D8809}" dt="2021-02-01T10:43:47.125" v="4177"/>
          <ac:spMkLst>
            <pc:docMk/>
            <pc:sldMk cId="128068449" sldId="318"/>
            <ac:spMk id="20" creationId="{D6CC8A2D-38C8-4929-8F1D-6F1A6F3126D5}"/>
          </ac:spMkLst>
        </pc:spChg>
        <pc:spChg chg="mod">
          <ac:chgData name="Dario Pasquali" userId="38e23add-208a-40ab-8757-9b606f6bf5b9" providerId="ADAL" clId="{3417D045-CE79-4BFD-9108-1C18ED2D8809}" dt="2021-02-01T10:43:52.441" v="4179" actId="207"/>
          <ac:spMkLst>
            <pc:docMk/>
            <pc:sldMk cId="128068449" sldId="318"/>
            <ac:spMk id="21" creationId="{E26A27B9-B067-40DC-902D-1279C6201E8D}"/>
          </ac:spMkLst>
        </pc:spChg>
        <pc:spChg chg="mod">
          <ac:chgData name="Dario Pasquali" userId="38e23add-208a-40ab-8757-9b606f6bf5b9" providerId="ADAL" clId="{3417D045-CE79-4BFD-9108-1C18ED2D8809}" dt="2021-02-01T10:43:53.872" v="4180"/>
          <ac:spMkLst>
            <pc:docMk/>
            <pc:sldMk cId="128068449" sldId="318"/>
            <ac:spMk id="23" creationId="{C2B6DEB1-096A-4A4F-98A2-C2BB83ACDE58}"/>
          </ac:spMkLst>
        </pc:spChg>
        <pc:spChg chg="mod">
          <ac:chgData name="Dario Pasquali" userId="38e23add-208a-40ab-8757-9b606f6bf5b9" providerId="ADAL" clId="{3417D045-CE79-4BFD-9108-1C18ED2D8809}" dt="2021-02-01T10:44:33.791" v="4183" actId="207"/>
          <ac:spMkLst>
            <pc:docMk/>
            <pc:sldMk cId="128068449" sldId="318"/>
            <ac:spMk id="24" creationId="{7463B655-88F6-44AD-BD1E-38D70B64E94D}"/>
          </ac:spMkLst>
        </pc:spChg>
        <pc:spChg chg="add mod">
          <ac:chgData name="Dario Pasquali" userId="38e23add-208a-40ab-8757-9b606f6bf5b9" providerId="ADAL" clId="{3417D045-CE79-4BFD-9108-1C18ED2D8809}" dt="2021-02-01T10:47:39.697" v="4308" actId="1036"/>
          <ac:spMkLst>
            <pc:docMk/>
            <pc:sldMk cId="128068449" sldId="318"/>
            <ac:spMk id="25" creationId="{607DAAAA-56F1-46DB-8AE8-E6379B1CC6FB}"/>
          </ac:spMkLst>
        </pc:spChg>
        <pc:spChg chg="add mod">
          <ac:chgData name="Dario Pasquali" userId="38e23add-208a-40ab-8757-9b606f6bf5b9" providerId="ADAL" clId="{3417D045-CE79-4BFD-9108-1C18ED2D8809}" dt="2021-02-01T10:47:39.697" v="4308" actId="1036"/>
          <ac:spMkLst>
            <pc:docMk/>
            <pc:sldMk cId="128068449" sldId="318"/>
            <ac:spMk id="26" creationId="{113F49DA-0DB1-4C0E-9234-8C0CC580A31E}"/>
          </ac:spMkLst>
        </pc:spChg>
        <pc:spChg chg="add mod">
          <ac:chgData name="Dario Pasquali" userId="38e23add-208a-40ab-8757-9b606f6bf5b9" providerId="ADAL" clId="{3417D045-CE79-4BFD-9108-1C18ED2D8809}" dt="2021-02-01T10:47:39.697" v="4308" actId="1036"/>
          <ac:spMkLst>
            <pc:docMk/>
            <pc:sldMk cId="128068449" sldId="318"/>
            <ac:spMk id="27" creationId="{3A3B38CD-37AC-4A1C-86F8-5AA692D009E0}"/>
          </ac:spMkLst>
        </pc:spChg>
        <pc:spChg chg="add mod">
          <ac:chgData name="Dario Pasquali" userId="38e23add-208a-40ab-8757-9b606f6bf5b9" providerId="ADAL" clId="{3417D045-CE79-4BFD-9108-1C18ED2D8809}" dt="2021-02-01T11:07:47.346" v="4565" actId="20577"/>
          <ac:spMkLst>
            <pc:docMk/>
            <pc:sldMk cId="128068449" sldId="318"/>
            <ac:spMk id="28" creationId="{BCC57C2C-4E50-47EE-B27E-4D3B4E3CA0AB}"/>
          </ac:spMkLst>
        </pc:spChg>
        <pc:spChg chg="add mod">
          <ac:chgData name="Dario Pasquali" userId="38e23add-208a-40ab-8757-9b606f6bf5b9" providerId="ADAL" clId="{3417D045-CE79-4BFD-9108-1C18ED2D8809}" dt="2021-02-01T10:47:39.697" v="4308" actId="1036"/>
          <ac:spMkLst>
            <pc:docMk/>
            <pc:sldMk cId="128068449" sldId="318"/>
            <ac:spMk id="29" creationId="{E2285D2F-A588-41C9-8A4D-41A1CEDDCB5B}"/>
          </ac:spMkLst>
        </pc:spChg>
        <pc:grpChg chg="add mod">
          <ac:chgData name="Dario Pasquali" userId="38e23add-208a-40ab-8757-9b606f6bf5b9" providerId="ADAL" clId="{3417D045-CE79-4BFD-9108-1C18ED2D8809}" dt="2021-02-01T10:47:39.697" v="4308" actId="1036"/>
          <ac:grpSpMkLst>
            <pc:docMk/>
            <pc:sldMk cId="128068449" sldId="318"/>
            <ac:grpSpMk id="5" creationId="{5EBAA236-391B-4CB7-AA9F-717F145CDA93}"/>
          </ac:grpSpMkLst>
        </pc:grpChg>
        <pc:grpChg chg="add mod">
          <ac:chgData name="Dario Pasquali" userId="38e23add-208a-40ab-8757-9b606f6bf5b9" providerId="ADAL" clId="{3417D045-CE79-4BFD-9108-1C18ED2D8809}" dt="2021-02-01T10:47:39.697" v="4308" actId="1036"/>
          <ac:grpSpMkLst>
            <pc:docMk/>
            <pc:sldMk cId="128068449" sldId="318"/>
            <ac:grpSpMk id="13" creationId="{50EE24A5-D90B-4DE9-971C-0DE0FF49F92E}"/>
          </ac:grpSpMkLst>
        </pc:grpChg>
        <pc:grpChg chg="add mod">
          <ac:chgData name="Dario Pasquali" userId="38e23add-208a-40ab-8757-9b606f6bf5b9" providerId="ADAL" clId="{3417D045-CE79-4BFD-9108-1C18ED2D8809}" dt="2021-02-01T10:47:39.697" v="4308" actId="1036"/>
          <ac:grpSpMkLst>
            <pc:docMk/>
            <pc:sldMk cId="128068449" sldId="318"/>
            <ac:grpSpMk id="16" creationId="{0EAB4F0A-5600-44B6-B768-9725BF652397}"/>
          </ac:grpSpMkLst>
        </pc:grpChg>
        <pc:grpChg chg="add mod">
          <ac:chgData name="Dario Pasquali" userId="38e23add-208a-40ab-8757-9b606f6bf5b9" providerId="ADAL" clId="{3417D045-CE79-4BFD-9108-1C18ED2D8809}" dt="2021-02-01T10:47:39.697" v="4308" actId="1036"/>
          <ac:grpSpMkLst>
            <pc:docMk/>
            <pc:sldMk cId="128068449" sldId="318"/>
            <ac:grpSpMk id="19" creationId="{75027F0A-0F4E-4E24-BCE8-758B6C0827F3}"/>
          </ac:grpSpMkLst>
        </pc:grpChg>
        <pc:grpChg chg="add mod">
          <ac:chgData name="Dario Pasquali" userId="38e23add-208a-40ab-8757-9b606f6bf5b9" providerId="ADAL" clId="{3417D045-CE79-4BFD-9108-1C18ED2D8809}" dt="2021-02-01T10:47:39.697" v="4308" actId="1036"/>
          <ac:grpSpMkLst>
            <pc:docMk/>
            <pc:sldMk cId="128068449" sldId="318"/>
            <ac:grpSpMk id="22" creationId="{728E2D91-D85F-4CA9-92AD-E498472DB65A}"/>
          </ac:grpSpMkLst>
        </pc:grpChg>
        <pc:picChg chg="mod">
          <ac:chgData name="Dario Pasquali" userId="38e23add-208a-40ab-8757-9b606f6bf5b9" providerId="ADAL" clId="{3417D045-CE79-4BFD-9108-1C18ED2D8809}" dt="2021-02-01T11:02:52.286" v="4542" actId="1035"/>
          <ac:picMkLst>
            <pc:docMk/>
            <pc:sldMk cId="128068449" sldId="318"/>
            <ac:picMk id="11" creationId="{D0CC538B-AAF9-47A2-9348-9D82F7C582A8}"/>
          </ac:picMkLst>
        </pc:picChg>
      </pc:sldChg>
      <pc:sldChg chg="addSp modSp add mod">
        <pc:chgData name="Dario Pasquali" userId="38e23add-208a-40ab-8757-9b606f6bf5b9" providerId="ADAL" clId="{3417D045-CE79-4BFD-9108-1C18ED2D8809}" dt="2021-02-01T11:03:04.034" v="4543" actId="1076"/>
        <pc:sldMkLst>
          <pc:docMk/>
          <pc:sldMk cId="719921854" sldId="319"/>
        </pc:sldMkLst>
        <pc:spChg chg="add mod">
          <ac:chgData name="Dario Pasquali" userId="38e23add-208a-40ab-8757-9b606f6bf5b9" providerId="ADAL" clId="{3417D045-CE79-4BFD-9108-1C18ED2D8809}" dt="2021-02-01T10:53:33.771" v="4363" actId="207"/>
          <ac:spMkLst>
            <pc:docMk/>
            <pc:sldMk cId="719921854" sldId="319"/>
            <ac:spMk id="31" creationId="{98CE4A8A-104F-44C0-9127-8070CDB001E3}"/>
          </ac:spMkLst>
        </pc:spChg>
        <pc:picChg chg="mod">
          <ac:chgData name="Dario Pasquali" userId="38e23add-208a-40ab-8757-9b606f6bf5b9" providerId="ADAL" clId="{3417D045-CE79-4BFD-9108-1C18ED2D8809}" dt="2021-02-01T11:03:04.034" v="4543" actId="1076"/>
          <ac:picMkLst>
            <pc:docMk/>
            <pc:sldMk cId="719921854" sldId="319"/>
            <ac:picMk id="11" creationId="{D0CC538B-AAF9-47A2-9348-9D82F7C582A8}"/>
          </ac:picMkLst>
        </pc:picChg>
        <pc:picChg chg="add mod">
          <ac:chgData name="Dario Pasquali" userId="38e23add-208a-40ab-8757-9b606f6bf5b9" providerId="ADAL" clId="{3417D045-CE79-4BFD-9108-1C18ED2D8809}" dt="2021-02-01T10:49:28.010" v="4315" actId="1076"/>
          <ac:picMkLst>
            <pc:docMk/>
            <pc:sldMk cId="719921854" sldId="319"/>
            <ac:picMk id="30" creationId="{7BA0D5E1-A071-408B-BBFE-C1A094EA3CC4}"/>
          </ac:picMkLst>
        </pc:picChg>
      </pc:sldChg>
      <pc:sldChg chg="addSp modSp add mod modTransition">
        <pc:chgData name="Dario Pasquali" userId="38e23add-208a-40ab-8757-9b606f6bf5b9" providerId="ADAL" clId="{3417D045-CE79-4BFD-9108-1C18ED2D8809}" dt="2021-02-01T12:00:04.196" v="6405" actId="20577"/>
        <pc:sldMkLst>
          <pc:docMk/>
          <pc:sldMk cId="3094084858" sldId="320"/>
        </pc:sldMkLst>
        <pc:spChg chg="add mod">
          <ac:chgData name="Dario Pasquali" userId="38e23add-208a-40ab-8757-9b606f6bf5b9" providerId="ADAL" clId="{3417D045-CE79-4BFD-9108-1C18ED2D8809}" dt="2021-02-01T10:54:28.743" v="4371" actId="14100"/>
          <ac:spMkLst>
            <pc:docMk/>
            <pc:sldMk cId="3094084858" sldId="320"/>
            <ac:spMk id="2" creationId="{B39D9594-32C9-45FE-8FC9-23DE46DCD732}"/>
          </ac:spMkLst>
        </pc:spChg>
        <pc:spChg chg="add mod">
          <ac:chgData name="Dario Pasquali" userId="38e23add-208a-40ab-8757-9b606f6bf5b9" providerId="ADAL" clId="{3417D045-CE79-4BFD-9108-1C18ED2D8809}" dt="2021-02-01T12:00:04.196" v="6405" actId="20577"/>
          <ac:spMkLst>
            <pc:docMk/>
            <pc:sldMk cId="3094084858" sldId="320"/>
            <ac:spMk id="32" creationId="{35F42704-CD9F-4B3D-8809-413B24D428B0}"/>
          </ac:spMkLst>
        </pc:spChg>
        <pc:picChg chg="mod">
          <ac:chgData name="Dario Pasquali" userId="38e23add-208a-40ab-8757-9b606f6bf5b9" providerId="ADAL" clId="{3417D045-CE79-4BFD-9108-1C18ED2D8809}" dt="2021-02-01T10:59:37.094" v="4483" actId="1076"/>
          <ac:picMkLst>
            <pc:docMk/>
            <pc:sldMk cId="3094084858" sldId="320"/>
            <ac:picMk id="11" creationId="{D0CC538B-AAF9-47A2-9348-9D82F7C582A8}"/>
          </ac:picMkLst>
        </pc:picChg>
      </pc:sldChg>
      <pc:sldChg chg="add del">
        <pc:chgData name="Dario Pasquali" userId="38e23add-208a-40ab-8757-9b606f6bf5b9" providerId="ADAL" clId="{3417D045-CE79-4BFD-9108-1C18ED2D8809}" dt="2021-02-01T10:53:39.107" v="4364" actId="47"/>
        <pc:sldMkLst>
          <pc:docMk/>
          <pc:sldMk cId="4042855718" sldId="320"/>
        </pc:sldMkLst>
      </pc:sldChg>
      <pc:sldChg chg="modSp add mod modTransition">
        <pc:chgData name="Dario Pasquali" userId="38e23add-208a-40ab-8757-9b606f6bf5b9" providerId="ADAL" clId="{3417D045-CE79-4BFD-9108-1C18ED2D8809}" dt="2021-02-01T11:03:29.287" v="4550"/>
        <pc:sldMkLst>
          <pc:docMk/>
          <pc:sldMk cId="1546888178" sldId="321"/>
        </pc:sldMkLst>
        <pc:spChg chg="mod">
          <ac:chgData name="Dario Pasquali" userId="38e23add-208a-40ab-8757-9b606f6bf5b9" providerId="ADAL" clId="{3417D045-CE79-4BFD-9108-1C18ED2D8809}" dt="2021-02-01T10:55:11.433" v="4398" actId="14100"/>
          <ac:spMkLst>
            <pc:docMk/>
            <pc:sldMk cId="1546888178" sldId="321"/>
            <ac:spMk id="2" creationId="{B39D9594-32C9-45FE-8FC9-23DE46DCD732}"/>
          </ac:spMkLst>
        </pc:spChg>
        <pc:spChg chg="mod">
          <ac:chgData name="Dario Pasquali" userId="38e23add-208a-40ab-8757-9b606f6bf5b9" providerId="ADAL" clId="{3417D045-CE79-4BFD-9108-1C18ED2D8809}" dt="2021-02-01T10:55:18.018" v="4408" actId="20577"/>
          <ac:spMkLst>
            <pc:docMk/>
            <pc:sldMk cId="1546888178" sldId="321"/>
            <ac:spMk id="32" creationId="{35F42704-CD9F-4B3D-8809-413B24D428B0}"/>
          </ac:spMkLst>
        </pc:spChg>
        <pc:picChg chg="mod">
          <ac:chgData name="Dario Pasquali" userId="38e23add-208a-40ab-8757-9b606f6bf5b9" providerId="ADAL" clId="{3417D045-CE79-4BFD-9108-1C18ED2D8809}" dt="2021-02-01T10:59:41.617" v="4484" actId="1076"/>
          <ac:picMkLst>
            <pc:docMk/>
            <pc:sldMk cId="1546888178" sldId="321"/>
            <ac:picMk id="11" creationId="{D0CC538B-AAF9-47A2-9348-9D82F7C582A8}"/>
          </ac:picMkLst>
        </pc:picChg>
      </pc:sldChg>
      <pc:sldChg chg="modSp add mod modTransition">
        <pc:chgData name="Dario Pasquali" userId="38e23add-208a-40ab-8757-9b606f6bf5b9" providerId="ADAL" clId="{3417D045-CE79-4BFD-9108-1C18ED2D8809}" dt="2021-02-01T11:03:34.410" v="4555"/>
        <pc:sldMkLst>
          <pc:docMk/>
          <pc:sldMk cId="747670326" sldId="322"/>
        </pc:sldMkLst>
        <pc:spChg chg="mod">
          <ac:chgData name="Dario Pasquali" userId="38e23add-208a-40ab-8757-9b606f6bf5b9" providerId="ADAL" clId="{3417D045-CE79-4BFD-9108-1C18ED2D8809}" dt="2021-02-01T10:55:28.408" v="4411" actId="14100"/>
          <ac:spMkLst>
            <pc:docMk/>
            <pc:sldMk cId="747670326" sldId="322"/>
            <ac:spMk id="2" creationId="{B39D9594-32C9-45FE-8FC9-23DE46DCD732}"/>
          </ac:spMkLst>
        </pc:spChg>
        <pc:spChg chg="mod">
          <ac:chgData name="Dario Pasquali" userId="38e23add-208a-40ab-8757-9b606f6bf5b9" providerId="ADAL" clId="{3417D045-CE79-4BFD-9108-1C18ED2D8809}" dt="2021-02-01T10:55:41.555" v="4420" actId="20577"/>
          <ac:spMkLst>
            <pc:docMk/>
            <pc:sldMk cId="747670326" sldId="322"/>
            <ac:spMk id="32" creationId="{35F42704-CD9F-4B3D-8809-413B24D428B0}"/>
          </ac:spMkLst>
        </pc:spChg>
        <pc:picChg chg="mod">
          <ac:chgData name="Dario Pasquali" userId="38e23add-208a-40ab-8757-9b606f6bf5b9" providerId="ADAL" clId="{3417D045-CE79-4BFD-9108-1C18ED2D8809}" dt="2021-02-01T10:59:45.211" v="4485" actId="1076"/>
          <ac:picMkLst>
            <pc:docMk/>
            <pc:sldMk cId="747670326" sldId="322"/>
            <ac:picMk id="11" creationId="{D0CC538B-AAF9-47A2-9348-9D82F7C582A8}"/>
          </ac:picMkLst>
        </pc:picChg>
      </pc:sldChg>
      <pc:sldChg chg="addSp modSp add mod modAnim">
        <pc:chgData name="Dario Pasquali" userId="38e23add-208a-40ab-8757-9b606f6bf5b9" providerId="ADAL" clId="{3417D045-CE79-4BFD-9108-1C18ED2D8809}" dt="2021-02-01T11:04:03.875" v="4557"/>
        <pc:sldMkLst>
          <pc:docMk/>
          <pc:sldMk cId="2694687988" sldId="323"/>
        </pc:sldMkLst>
        <pc:spChg chg="add mod">
          <ac:chgData name="Dario Pasquali" userId="38e23add-208a-40ab-8757-9b606f6bf5b9" providerId="ADAL" clId="{3417D045-CE79-4BFD-9108-1C18ED2D8809}" dt="2021-02-01T10:59:54.188" v="4493" actId="1036"/>
          <ac:spMkLst>
            <pc:docMk/>
            <pc:sldMk cId="2694687988" sldId="323"/>
            <ac:spMk id="30" creationId="{DE702FE8-9630-4CA8-9C73-D82D02A17FF1}"/>
          </ac:spMkLst>
        </pc:spChg>
        <pc:spChg chg="add mod">
          <ac:chgData name="Dario Pasquali" userId="38e23add-208a-40ab-8757-9b606f6bf5b9" providerId="ADAL" clId="{3417D045-CE79-4BFD-9108-1C18ED2D8809}" dt="2021-02-01T10:57:10.444" v="4434" actId="20577"/>
          <ac:spMkLst>
            <pc:docMk/>
            <pc:sldMk cId="2694687988" sldId="323"/>
            <ac:spMk id="31" creationId="{20DC733B-0561-4325-9FB1-FAF1C9DD9162}"/>
          </ac:spMkLst>
        </pc:spChg>
        <pc:spChg chg="add mod">
          <ac:chgData name="Dario Pasquali" userId="38e23add-208a-40ab-8757-9b606f6bf5b9" providerId="ADAL" clId="{3417D045-CE79-4BFD-9108-1C18ED2D8809}" dt="2021-02-01T10:59:52.545" v="4490" actId="1036"/>
          <ac:spMkLst>
            <pc:docMk/>
            <pc:sldMk cId="2694687988" sldId="323"/>
            <ac:spMk id="32" creationId="{743C61B3-E048-4FF7-A5A1-7B3F6DF6A87B}"/>
          </ac:spMkLst>
        </pc:spChg>
        <pc:spChg chg="add mod">
          <ac:chgData name="Dario Pasquali" userId="38e23add-208a-40ab-8757-9b606f6bf5b9" providerId="ADAL" clId="{3417D045-CE79-4BFD-9108-1C18ED2D8809}" dt="2021-02-01T10:58:19.630" v="4439" actId="1076"/>
          <ac:spMkLst>
            <pc:docMk/>
            <pc:sldMk cId="2694687988" sldId="323"/>
            <ac:spMk id="33" creationId="{AA4B8A4D-FB22-4437-A18C-624528AB7496}"/>
          </ac:spMkLst>
        </pc:spChg>
        <pc:picChg chg="mod">
          <ac:chgData name="Dario Pasquali" userId="38e23add-208a-40ab-8757-9b606f6bf5b9" providerId="ADAL" clId="{3417D045-CE79-4BFD-9108-1C18ED2D8809}" dt="2021-02-01T10:59:48.022" v="4486" actId="1076"/>
          <ac:picMkLst>
            <pc:docMk/>
            <pc:sldMk cId="2694687988" sldId="323"/>
            <ac:picMk id="11" creationId="{D0CC538B-AAF9-47A2-9348-9D82F7C582A8}"/>
          </ac:picMkLst>
        </pc:picChg>
      </pc:sldChg>
      <pc:sldChg chg="delSp modSp add mod">
        <pc:chgData name="Dario Pasquali" userId="38e23add-208a-40ab-8757-9b606f6bf5b9" providerId="ADAL" clId="{3417D045-CE79-4BFD-9108-1C18ED2D8809}" dt="2021-02-01T11:00:07.725" v="4506" actId="1036"/>
        <pc:sldMkLst>
          <pc:docMk/>
          <pc:sldMk cId="1445595474" sldId="324"/>
        </pc:sldMkLst>
        <pc:spChg chg="del">
          <ac:chgData name="Dario Pasquali" userId="38e23add-208a-40ab-8757-9b606f6bf5b9" providerId="ADAL" clId="{3417D045-CE79-4BFD-9108-1C18ED2D8809}" dt="2021-02-01T10:58:29.861" v="4441" actId="478"/>
          <ac:spMkLst>
            <pc:docMk/>
            <pc:sldMk cId="1445595474" sldId="324"/>
            <ac:spMk id="30" creationId="{DE702FE8-9630-4CA8-9C73-D82D02A17FF1}"/>
          </ac:spMkLst>
        </pc:spChg>
        <pc:spChg chg="del">
          <ac:chgData name="Dario Pasquali" userId="38e23add-208a-40ab-8757-9b606f6bf5b9" providerId="ADAL" clId="{3417D045-CE79-4BFD-9108-1C18ED2D8809}" dt="2021-02-01T10:58:31.889" v="4442" actId="478"/>
          <ac:spMkLst>
            <pc:docMk/>
            <pc:sldMk cId="1445595474" sldId="324"/>
            <ac:spMk id="31" creationId="{20DC733B-0561-4325-9FB1-FAF1C9DD9162}"/>
          </ac:spMkLst>
        </pc:spChg>
        <pc:spChg chg="mod">
          <ac:chgData name="Dario Pasquali" userId="38e23add-208a-40ab-8757-9b606f6bf5b9" providerId="ADAL" clId="{3417D045-CE79-4BFD-9108-1C18ED2D8809}" dt="2021-02-01T11:00:07.725" v="4506" actId="1036"/>
          <ac:spMkLst>
            <pc:docMk/>
            <pc:sldMk cId="1445595474" sldId="324"/>
            <ac:spMk id="32" creationId="{743C61B3-E048-4FF7-A5A1-7B3F6DF6A87B}"/>
          </ac:spMkLst>
        </pc:spChg>
        <pc:spChg chg="mod">
          <ac:chgData name="Dario Pasquali" userId="38e23add-208a-40ab-8757-9b606f6bf5b9" providerId="ADAL" clId="{3417D045-CE79-4BFD-9108-1C18ED2D8809}" dt="2021-02-01T10:59:05.298" v="4472" actId="1076"/>
          <ac:spMkLst>
            <pc:docMk/>
            <pc:sldMk cId="1445595474" sldId="324"/>
            <ac:spMk id="33" creationId="{AA4B8A4D-FB22-4437-A18C-624528AB7496}"/>
          </ac:spMkLst>
        </pc:spChg>
        <pc:picChg chg="mod">
          <ac:chgData name="Dario Pasquali" userId="38e23add-208a-40ab-8757-9b606f6bf5b9" providerId="ADAL" clId="{3417D045-CE79-4BFD-9108-1C18ED2D8809}" dt="2021-02-01T10:59:59.307" v="4494" actId="1076"/>
          <ac:picMkLst>
            <pc:docMk/>
            <pc:sldMk cId="1445595474" sldId="324"/>
            <ac:picMk id="11" creationId="{D0CC538B-AAF9-47A2-9348-9D82F7C582A8}"/>
          </ac:picMkLst>
        </pc:picChg>
      </pc:sldChg>
      <pc:sldChg chg="addSp delSp modSp add mod modAnim">
        <pc:chgData name="Dario Pasquali" userId="38e23add-208a-40ab-8757-9b606f6bf5b9" providerId="ADAL" clId="{3417D045-CE79-4BFD-9108-1C18ED2D8809}" dt="2021-02-01T11:16:32.797" v="4955" actId="20577"/>
        <pc:sldMkLst>
          <pc:docMk/>
          <pc:sldMk cId="1991293592" sldId="325"/>
        </pc:sldMkLst>
        <pc:spChg chg="mod">
          <ac:chgData name="Dario Pasquali" userId="38e23add-208a-40ab-8757-9b606f6bf5b9" providerId="ADAL" clId="{3417D045-CE79-4BFD-9108-1C18ED2D8809}" dt="2021-02-01T11:10:11.201" v="4608" actId="20577"/>
          <ac:spMkLst>
            <pc:docMk/>
            <pc:sldMk cId="1991293592" sldId="325"/>
            <ac:spMk id="10" creationId="{9AD9390B-748C-4B75-85C0-657D8F40915B}"/>
          </ac:spMkLst>
        </pc:spChg>
        <pc:spChg chg="mod">
          <ac:chgData name="Dario Pasquali" userId="38e23add-208a-40ab-8757-9b606f6bf5b9" providerId="ADAL" clId="{3417D045-CE79-4BFD-9108-1C18ED2D8809}" dt="2021-02-01T11:11:26.701" v="4609"/>
          <ac:spMkLst>
            <pc:docMk/>
            <pc:sldMk cId="1991293592" sldId="325"/>
            <ac:spMk id="12" creationId="{E7E9D06A-5C70-4956-968A-E3F1B9653B65}"/>
          </ac:spMkLst>
        </pc:spChg>
        <pc:spChg chg="mod">
          <ac:chgData name="Dario Pasquali" userId="38e23add-208a-40ab-8757-9b606f6bf5b9" providerId="ADAL" clId="{3417D045-CE79-4BFD-9108-1C18ED2D8809}" dt="2021-02-01T11:11:26.701" v="4609"/>
          <ac:spMkLst>
            <pc:docMk/>
            <pc:sldMk cId="1991293592" sldId="325"/>
            <ac:spMk id="13" creationId="{5E0A0BC6-51B3-4C59-B24D-4ABC8BD49511}"/>
          </ac:spMkLst>
        </pc:spChg>
        <pc:spChg chg="add mod">
          <ac:chgData name="Dario Pasquali" userId="38e23add-208a-40ab-8757-9b606f6bf5b9" providerId="ADAL" clId="{3417D045-CE79-4BFD-9108-1C18ED2D8809}" dt="2021-02-01T11:14:10.202" v="4859" actId="1038"/>
          <ac:spMkLst>
            <pc:docMk/>
            <pc:sldMk cId="1991293592" sldId="325"/>
            <ac:spMk id="14" creationId="{C9BE232D-C11F-430D-A6C4-DABCA0D19A95}"/>
          </ac:spMkLst>
        </pc:spChg>
        <pc:spChg chg="add mod">
          <ac:chgData name="Dario Pasquali" userId="38e23add-208a-40ab-8757-9b606f6bf5b9" providerId="ADAL" clId="{3417D045-CE79-4BFD-9108-1C18ED2D8809}" dt="2021-02-01T11:14:10.202" v="4859" actId="1038"/>
          <ac:spMkLst>
            <pc:docMk/>
            <pc:sldMk cId="1991293592" sldId="325"/>
            <ac:spMk id="15" creationId="{ED44486C-08D1-4CE8-8B49-8D31365D2A04}"/>
          </ac:spMkLst>
        </pc:spChg>
        <pc:spChg chg="add mod">
          <ac:chgData name="Dario Pasquali" userId="38e23add-208a-40ab-8757-9b606f6bf5b9" providerId="ADAL" clId="{3417D045-CE79-4BFD-9108-1C18ED2D8809}" dt="2021-02-01T11:14:10.202" v="4859" actId="1038"/>
          <ac:spMkLst>
            <pc:docMk/>
            <pc:sldMk cId="1991293592" sldId="325"/>
            <ac:spMk id="16" creationId="{A81EE849-65E3-48D7-B32A-F86C96706FA7}"/>
          </ac:spMkLst>
        </pc:spChg>
        <pc:spChg chg="add mod">
          <ac:chgData name="Dario Pasquali" userId="38e23add-208a-40ab-8757-9b606f6bf5b9" providerId="ADAL" clId="{3417D045-CE79-4BFD-9108-1C18ED2D8809}" dt="2021-02-01T11:16:32.797" v="4955" actId="20577"/>
          <ac:spMkLst>
            <pc:docMk/>
            <pc:sldMk cId="1991293592" sldId="325"/>
            <ac:spMk id="17" creationId="{EACE2116-93E6-4A24-AC98-0CD06F0817D2}"/>
          </ac:spMkLst>
        </pc:spChg>
        <pc:grpChg chg="add del mod">
          <ac:chgData name="Dario Pasquali" userId="38e23add-208a-40ab-8757-9b606f6bf5b9" providerId="ADAL" clId="{3417D045-CE79-4BFD-9108-1C18ED2D8809}" dt="2021-02-01T11:14:18.059" v="4862" actId="478"/>
          <ac:grpSpMkLst>
            <pc:docMk/>
            <pc:sldMk cId="1991293592" sldId="325"/>
            <ac:grpSpMk id="11" creationId="{AD9D6B46-5FD5-4599-926B-9C2094075464}"/>
          </ac:grpSpMkLst>
        </pc:grpChg>
        <pc:picChg chg="del">
          <ac:chgData name="Dario Pasquali" userId="38e23add-208a-40ab-8757-9b606f6bf5b9" providerId="ADAL" clId="{3417D045-CE79-4BFD-9108-1C18ED2D8809}" dt="2021-02-01T11:09:58.083" v="4568" actId="478"/>
          <ac:picMkLst>
            <pc:docMk/>
            <pc:sldMk cId="1991293592" sldId="325"/>
            <ac:picMk id="2" creationId="{E4F42335-AACA-4312-A5D0-A2276C9330C0}"/>
          </ac:picMkLst>
        </pc:picChg>
        <pc:picChg chg="del">
          <ac:chgData name="Dario Pasquali" userId="38e23add-208a-40ab-8757-9b606f6bf5b9" providerId="ADAL" clId="{3417D045-CE79-4BFD-9108-1C18ED2D8809}" dt="2021-02-01T11:09:58.740" v="4569" actId="478"/>
          <ac:picMkLst>
            <pc:docMk/>
            <pc:sldMk cId="1991293592" sldId="325"/>
            <ac:picMk id="3" creationId="{3B063226-B769-455D-8644-F88A3DE92329}"/>
          </ac:picMkLst>
        </pc:picChg>
        <pc:picChg chg="del">
          <ac:chgData name="Dario Pasquali" userId="38e23add-208a-40ab-8757-9b606f6bf5b9" providerId="ADAL" clId="{3417D045-CE79-4BFD-9108-1C18ED2D8809}" dt="2021-02-01T11:09:59.224" v="4570" actId="478"/>
          <ac:picMkLst>
            <pc:docMk/>
            <pc:sldMk cId="1991293592" sldId="325"/>
            <ac:picMk id="5" creationId="{CBA2F19E-76F5-40C5-BE13-C1FD05616809}"/>
          </ac:picMkLst>
        </pc:picChg>
        <pc:picChg chg="del">
          <ac:chgData name="Dario Pasquali" userId="38e23add-208a-40ab-8757-9b606f6bf5b9" providerId="ADAL" clId="{3417D045-CE79-4BFD-9108-1C18ED2D8809}" dt="2021-02-01T11:09:59.646" v="4571" actId="478"/>
          <ac:picMkLst>
            <pc:docMk/>
            <pc:sldMk cId="1991293592" sldId="325"/>
            <ac:picMk id="6" creationId="{D156CCDE-EDE2-4FA1-A3A2-1984F6388F42}"/>
          </ac:picMkLst>
        </pc:picChg>
      </pc:sldChg>
      <pc:sldChg chg="addSp delSp modSp add mod delAnim modAnim">
        <pc:chgData name="Dario Pasquali" userId="38e23add-208a-40ab-8757-9b606f6bf5b9" providerId="ADAL" clId="{3417D045-CE79-4BFD-9108-1C18ED2D8809}" dt="2021-02-01T11:24:21.273" v="5117"/>
        <pc:sldMkLst>
          <pc:docMk/>
          <pc:sldMk cId="2491969808" sldId="326"/>
        </pc:sldMkLst>
        <pc:spChg chg="mod">
          <ac:chgData name="Dario Pasquali" userId="38e23add-208a-40ab-8757-9b606f6bf5b9" providerId="ADAL" clId="{3417D045-CE79-4BFD-9108-1C18ED2D8809}" dt="2021-02-01T11:14:59.631" v="4899" actId="20577"/>
          <ac:spMkLst>
            <pc:docMk/>
            <pc:sldMk cId="2491969808" sldId="326"/>
            <ac:spMk id="10" creationId="{9AD9390B-748C-4B75-85C0-657D8F40915B}"/>
          </ac:spMkLst>
        </pc:spChg>
        <pc:spChg chg="mod topLvl">
          <ac:chgData name="Dario Pasquali" userId="38e23add-208a-40ab-8757-9b606f6bf5b9" providerId="ADAL" clId="{3417D045-CE79-4BFD-9108-1C18ED2D8809}" dt="2021-02-01T11:15:14.710" v="4902" actId="1076"/>
          <ac:spMkLst>
            <pc:docMk/>
            <pc:sldMk cId="2491969808" sldId="326"/>
            <ac:spMk id="12" creationId="{E7E9D06A-5C70-4956-968A-E3F1B9653B65}"/>
          </ac:spMkLst>
        </pc:spChg>
        <pc:spChg chg="del topLvl">
          <ac:chgData name="Dario Pasquali" userId="38e23add-208a-40ab-8757-9b606f6bf5b9" providerId="ADAL" clId="{3417D045-CE79-4BFD-9108-1C18ED2D8809}" dt="2021-02-01T11:14:42.629" v="4875" actId="478"/>
          <ac:spMkLst>
            <pc:docMk/>
            <pc:sldMk cId="2491969808" sldId="326"/>
            <ac:spMk id="13" creationId="{5E0A0BC6-51B3-4C59-B24D-4ABC8BD49511}"/>
          </ac:spMkLst>
        </pc:spChg>
        <pc:spChg chg="del">
          <ac:chgData name="Dario Pasquali" userId="38e23add-208a-40ab-8757-9b606f6bf5b9" providerId="ADAL" clId="{3417D045-CE79-4BFD-9108-1C18ED2D8809}" dt="2021-02-01T11:14:21.020" v="4863" actId="478"/>
          <ac:spMkLst>
            <pc:docMk/>
            <pc:sldMk cId="2491969808" sldId="326"/>
            <ac:spMk id="14" creationId="{C9BE232D-C11F-430D-A6C4-DABCA0D19A95}"/>
          </ac:spMkLst>
        </pc:spChg>
        <pc:spChg chg="del">
          <ac:chgData name="Dario Pasquali" userId="38e23add-208a-40ab-8757-9b606f6bf5b9" providerId="ADAL" clId="{3417D045-CE79-4BFD-9108-1C18ED2D8809}" dt="2021-02-01T11:14:21.801" v="4864" actId="478"/>
          <ac:spMkLst>
            <pc:docMk/>
            <pc:sldMk cId="2491969808" sldId="326"/>
            <ac:spMk id="15" creationId="{ED44486C-08D1-4CE8-8B49-8D31365D2A04}"/>
          </ac:spMkLst>
        </pc:spChg>
        <pc:spChg chg="del">
          <ac:chgData name="Dario Pasquali" userId="38e23add-208a-40ab-8757-9b606f6bf5b9" providerId="ADAL" clId="{3417D045-CE79-4BFD-9108-1C18ED2D8809}" dt="2021-02-01T11:14:23.621" v="4865" actId="478"/>
          <ac:spMkLst>
            <pc:docMk/>
            <pc:sldMk cId="2491969808" sldId="326"/>
            <ac:spMk id="16" creationId="{A81EE849-65E3-48D7-B32A-F86C96706FA7}"/>
          </ac:spMkLst>
        </pc:spChg>
        <pc:spChg chg="del">
          <ac:chgData name="Dario Pasquali" userId="38e23add-208a-40ab-8757-9b606f6bf5b9" providerId="ADAL" clId="{3417D045-CE79-4BFD-9108-1C18ED2D8809}" dt="2021-02-01T11:14:25.168" v="4866" actId="478"/>
          <ac:spMkLst>
            <pc:docMk/>
            <pc:sldMk cId="2491969808" sldId="326"/>
            <ac:spMk id="17" creationId="{EACE2116-93E6-4A24-AC98-0CD06F0817D2}"/>
          </ac:spMkLst>
        </pc:spChg>
        <pc:spChg chg="add mod">
          <ac:chgData name="Dario Pasquali" userId="38e23add-208a-40ab-8757-9b606f6bf5b9" providerId="ADAL" clId="{3417D045-CE79-4BFD-9108-1C18ED2D8809}" dt="2021-02-01T11:15:35.519" v="4916" actId="20577"/>
          <ac:spMkLst>
            <pc:docMk/>
            <pc:sldMk cId="2491969808" sldId="326"/>
            <ac:spMk id="18" creationId="{857E3D1E-90A6-4923-ACE6-B21BD0DF1466}"/>
          </ac:spMkLst>
        </pc:spChg>
        <pc:spChg chg="add mod">
          <ac:chgData name="Dario Pasquali" userId="38e23add-208a-40ab-8757-9b606f6bf5b9" providerId="ADAL" clId="{3417D045-CE79-4BFD-9108-1C18ED2D8809}" dt="2021-02-01T11:15:37.784" v="4917" actId="20577"/>
          <ac:spMkLst>
            <pc:docMk/>
            <pc:sldMk cId="2491969808" sldId="326"/>
            <ac:spMk id="19" creationId="{54265C55-EDFD-4ECE-8A33-F70B44529F26}"/>
          </ac:spMkLst>
        </pc:spChg>
        <pc:spChg chg="add mod">
          <ac:chgData name="Dario Pasquali" userId="38e23add-208a-40ab-8757-9b606f6bf5b9" providerId="ADAL" clId="{3417D045-CE79-4BFD-9108-1C18ED2D8809}" dt="2021-02-01T11:15:38.550" v="4918" actId="20577"/>
          <ac:spMkLst>
            <pc:docMk/>
            <pc:sldMk cId="2491969808" sldId="326"/>
            <ac:spMk id="20" creationId="{2B10FC22-2C88-477A-A15B-E7CFD99A9C1D}"/>
          </ac:spMkLst>
        </pc:spChg>
        <pc:spChg chg="add mod">
          <ac:chgData name="Dario Pasquali" userId="38e23add-208a-40ab-8757-9b606f6bf5b9" providerId="ADAL" clId="{3417D045-CE79-4BFD-9108-1C18ED2D8809}" dt="2021-02-01T11:15:32.571" v="4915" actId="5793"/>
          <ac:spMkLst>
            <pc:docMk/>
            <pc:sldMk cId="2491969808" sldId="326"/>
            <ac:spMk id="21" creationId="{404D9997-3E87-4937-8BD3-2518D1438BD2}"/>
          </ac:spMkLst>
        </pc:spChg>
        <pc:spChg chg="add mod">
          <ac:chgData name="Dario Pasquali" userId="38e23add-208a-40ab-8757-9b606f6bf5b9" providerId="ADAL" clId="{3417D045-CE79-4BFD-9108-1C18ED2D8809}" dt="2021-02-01T11:16:05.185" v="4934" actId="1076"/>
          <ac:spMkLst>
            <pc:docMk/>
            <pc:sldMk cId="2491969808" sldId="326"/>
            <ac:spMk id="22" creationId="{E1A1FBBC-9E95-464F-9CE9-A6299301DFB5}"/>
          </ac:spMkLst>
        </pc:spChg>
        <pc:spChg chg="add mod">
          <ac:chgData name="Dario Pasquali" userId="38e23add-208a-40ab-8757-9b606f6bf5b9" providerId="ADAL" clId="{3417D045-CE79-4BFD-9108-1C18ED2D8809}" dt="2021-02-01T11:16:12.595" v="4937" actId="20577"/>
          <ac:spMkLst>
            <pc:docMk/>
            <pc:sldMk cId="2491969808" sldId="326"/>
            <ac:spMk id="23" creationId="{75C44C92-910E-4F43-AC92-AF347F2F8AC7}"/>
          </ac:spMkLst>
        </pc:spChg>
        <pc:grpChg chg="del mod">
          <ac:chgData name="Dario Pasquali" userId="38e23add-208a-40ab-8757-9b606f6bf5b9" providerId="ADAL" clId="{3417D045-CE79-4BFD-9108-1C18ED2D8809}" dt="2021-02-01T11:14:42.629" v="4875" actId="478"/>
          <ac:grpSpMkLst>
            <pc:docMk/>
            <pc:sldMk cId="2491969808" sldId="326"/>
            <ac:grpSpMk id="11" creationId="{AD9D6B46-5FD5-4599-926B-9C2094075464}"/>
          </ac:grpSpMkLst>
        </pc:grpChg>
      </pc:sldChg>
      <pc:sldChg chg="addSp delSp modSp add mod modTransition modAnim">
        <pc:chgData name="Dario Pasquali" userId="38e23add-208a-40ab-8757-9b606f6bf5b9" providerId="ADAL" clId="{3417D045-CE79-4BFD-9108-1C18ED2D8809}" dt="2021-02-01T11:23:02.482" v="5100"/>
        <pc:sldMkLst>
          <pc:docMk/>
          <pc:sldMk cId="4207549134" sldId="327"/>
        </pc:sldMkLst>
        <pc:spChg chg="mod">
          <ac:chgData name="Dario Pasquali" userId="38e23add-208a-40ab-8757-9b606f6bf5b9" providerId="ADAL" clId="{3417D045-CE79-4BFD-9108-1C18ED2D8809}" dt="2021-02-01T11:18:48.252" v="5032" actId="1076"/>
          <ac:spMkLst>
            <pc:docMk/>
            <pc:sldMk cId="4207549134" sldId="327"/>
            <ac:spMk id="12" creationId="{E7E9D06A-5C70-4956-968A-E3F1B9653B65}"/>
          </ac:spMkLst>
        </pc:spChg>
        <pc:cxnChg chg="add mod">
          <ac:chgData name="Dario Pasquali" userId="38e23add-208a-40ab-8757-9b606f6bf5b9" providerId="ADAL" clId="{3417D045-CE79-4BFD-9108-1C18ED2D8809}" dt="2021-02-01T11:18:48.252" v="5032" actId="1076"/>
          <ac:cxnSpMkLst>
            <pc:docMk/>
            <pc:sldMk cId="4207549134" sldId="327"/>
            <ac:cxnSpMk id="3" creationId="{9738010D-65EA-49BC-8561-BBBE4594217D}"/>
          </ac:cxnSpMkLst>
        </pc:cxnChg>
        <pc:cxnChg chg="add del mod">
          <ac:chgData name="Dario Pasquali" userId="38e23add-208a-40ab-8757-9b606f6bf5b9" providerId="ADAL" clId="{3417D045-CE79-4BFD-9108-1C18ED2D8809}" dt="2021-02-01T11:18:01.211" v="5016" actId="478"/>
          <ac:cxnSpMkLst>
            <pc:docMk/>
            <pc:sldMk cId="4207549134" sldId="327"/>
            <ac:cxnSpMk id="17" creationId="{F649F37C-C5AE-4020-A783-76315C7EEFDD}"/>
          </ac:cxnSpMkLst>
        </pc:cxnChg>
        <pc:cxnChg chg="add mod">
          <ac:chgData name="Dario Pasquali" userId="38e23add-208a-40ab-8757-9b606f6bf5b9" providerId="ADAL" clId="{3417D045-CE79-4BFD-9108-1C18ED2D8809}" dt="2021-02-01T11:18:48.252" v="5032" actId="1076"/>
          <ac:cxnSpMkLst>
            <pc:docMk/>
            <pc:sldMk cId="4207549134" sldId="327"/>
            <ac:cxnSpMk id="24" creationId="{9104E205-76C7-4FAA-BDD5-339502D7EB43}"/>
          </ac:cxnSpMkLst>
        </pc:cxnChg>
        <pc:cxnChg chg="add mod">
          <ac:chgData name="Dario Pasquali" userId="38e23add-208a-40ab-8757-9b606f6bf5b9" providerId="ADAL" clId="{3417D045-CE79-4BFD-9108-1C18ED2D8809}" dt="2021-02-01T11:19:43.239" v="5038" actId="14100"/>
          <ac:cxnSpMkLst>
            <pc:docMk/>
            <pc:sldMk cId="4207549134" sldId="327"/>
            <ac:cxnSpMk id="27" creationId="{1A742F92-002E-417E-9AE9-AE5A074B19B0}"/>
          </ac:cxnSpMkLst>
        </pc:cxnChg>
      </pc:sldChg>
      <pc:sldChg chg="addSp modSp add mod modTransition modAnim">
        <pc:chgData name="Dario Pasquali" userId="38e23add-208a-40ab-8757-9b606f6bf5b9" providerId="ADAL" clId="{3417D045-CE79-4BFD-9108-1C18ED2D8809}" dt="2021-02-01T11:24:28.362" v="5119"/>
        <pc:sldMkLst>
          <pc:docMk/>
          <pc:sldMk cId="3028436014" sldId="328"/>
        </pc:sldMkLst>
        <pc:spChg chg="mod">
          <ac:chgData name="Dario Pasquali" userId="38e23add-208a-40ab-8757-9b606f6bf5b9" providerId="ADAL" clId="{3417D045-CE79-4BFD-9108-1C18ED2D8809}" dt="2021-02-01T11:19:59.602" v="5041" actId="1076"/>
          <ac:spMkLst>
            <pc:docMk/>
            <pc:sldMk cId="3028436014" sldId="328"/>
            <ac:spMk id="18" creationId="{857E3D1E-90A6-4923-ACE6-B21BD0DF1466}"/>
          </ac:spMkLst>
        </pc:spChg>
        <pc:cxnChg chg="add mod">
          <ac:chgData name="Dario Pasquali" userId="38e23add-208a-40ab-8757-9b606f6bf5b9" providerId="ADAL" clId="{3417D045-CE79-4BFD-9108-1C18ED2D8809}" dt="2021-02-01T11:20:23.125" v="5048" actId="14100"/>
          <ac:cxnSpMkLst>
            <pc:docMk/>
            <pc:sldMk cId="3028436014" sldId="328"/>
            <ac:cxnSpMk id="16" creationId="{3928C173-B26F-4929-AF5F-21E2C243F84D}"/>
          </ac:cxnSpMkLst>
        </pc:cxnChg>
        <pc:cxnChg chg="add mod">
          <ac:chgData name="Dario Pasquali" userId="38e23add-208a-40ab-8757-9b606f6bf5b9" providerId="ADAL" clId="{3417D045-CE79-4BFD-9108-1C18ED2D8809}" dt="2021-02-01T11:20:34.496" v="5051" actId="14100"/>
          <ac:cxnSpMkLst>
            <pc:docMk/>
            <pc:sldMk cId="3028436014" sldId="328"/>
            <ac:cxnSpMk id="25" creationId="{F75B2721-E378-472E-BD77-4EEA6AB298C4}"/>
          </ac:cxnSpMkLst>
        </pc:cxnChg>
      </pc:sldChg>
      <pc:sldChg chg="add del">
        <pc:chgData name="Dario Pasquali" userId="38e23add-208a-40ab-8757-9b606f6bf5b9" providerId="ADAL" clId="{3417D045-CE79-4BFD-9108-1C18ED2D8809}" dt="2021-02-01T11:20:09.260" v="5043" actId="47"/>
        <pc:sldMkLst>
          <pc:docMk/>
          <pc:sldMk cId="1535254464" sldId="329"/>
        </pc:sldMkLst>
      </pc:sldChg>
      <pc:sldChg chg="addSp modSp add mod modAnim">
        <pc:chgData name="Dario Pasquali" userId="38e23add-208a-40ab-8757-9b606f6bf5b9" providerId="ADAL" clId="{3417D045-CE79-4BFD-9108-1C18ED2D8809}" dt="2021-02-01T11:24:30.955" v="5121"/>
        <pc:sldMkLst>
          <pc:docMk/>
          <pc:sldMk cId="2168185413" sldId="329"/>
        </pc:sldMkLst>
        <pc:spChg chg="mod">
          <ac:chgData name="Dario Pasquali" userId="38e23add-208a-40ab-8757-9b606f6bf5b9" providerId="ADAL" clId="{3417D045-CE79-4BFD-9108-1C18ED2D8809}" dt="2021-02-01T11:20:43.846" v="5053" actId="1076"/>
          <ac:spMkLst>
            <pc:docMk/>
            <pc:sldMk cId="2168185413" sldId="329"/>
            <ac:spMk id="19" creationId="{54265C55-EDFD-4ECE-8A33-F70B44529F26}"/>
          </ac:spMkLst>
        </pc:spChg>
        <pc:cxnChg chg="add mod">
          <ac:chgData name="Dario Pasquali" userId="38e23add-208a-40ab-8757-9b606f6bf5b9" providerId="ADAL" clId="{3417D045-CE79-4BFD-9108-1C18ED2D8809}" dt="2021-02-01T11:21:01.564" v="5058" actId="14100"/>
          <ac:cxnSpMkLst>
            <pc:docMk/>
            <pc:sldMk cId="2168185413" sldId="329"/>
            <ac:cxnSpMk id="26" creationId="{BA9A8F44-6800-4950-B356-AC13B4FC9325}"/>
          </ac:cxnSpMkLst>
        </pc:cxnChg>
        <pc:cxnChg chg="add mod">
          <ac:chgData name="Dario Pasquali" userId="38e23add-208a-40ab-8757-9b606f6bf5b9" providerId="ADAL" clId="{3417D045-CE79-4BFD-9108-1C18ED2D8809}" dt="2021-02-01T11:21:26.145" v="5070" actId="14100"/>
          <ac:cxnSpMkLst>
            <pc:docMk/>
            <pc:sldMk cId="2168185413" sldId="329"/>
            <ac:cxnSpMk id="28" creationId="{E17E72AE-6570-4A88-9FE0-5A7D8537E02B}"/>
          </ac:cxnSpMkLst>
        </pc:cxnChg>
        <pc:cxnChg chg="add mod">
          <ac:chgData name="Dario Pasquali" userId="38e23add-208a-40ab-8757-9b606f6bf5b9" providerId="ADAL" clId="{3417D045-CE79-4BFD-9108-1C18ED2D8809}" dt="2021-02-01T11:21:39.123" v="5075" actId="14100"/>
          <ac:cxnSpMkLst>
            <pc:docMk/>
            <pc:sldMk cId="2168185413" sldId="329"/>
            <ac:cxnSpMk id="31" creationId="{2188AE66-B64D-4CB4-8588-15C7C9C1A663}"/>
          </ac:cxnSpMkLst>
        </pc:cxnChg>
      </pc:sldChg>
      <pc:sldChg chg="addSp modSp add mod modTransition modAnim">
        <pc:chgData name="Dario Pasquali" userId="38e23add-208a-40ab-8757-9b606f6bf5b9" providerId="ADAL" clId="{3417D045-CE79-4BFD-9108-1C18ED2D8809}" dt="2021-02-01T11:24:33.959" v="5123"/>
        <pc:sldMkLst>
          <pc:docMk/>
          <pc:sldMk cId="2794796107" sldId="330"/>
        </pc:sldMkLst>
        <pc:spChg chg="mod">
          <ac:chgData name="Dario Pasquali" userId="38e23add-208a-40ab-8757-9b606f6bf5b9" providerId="ADAL" clId="{3417D045-CE79-4BFD-9108-1C18ED2D8809}" dt="2021-02-01T11:22:12.071" v="5086" actId="1076"/>
          <ac:spMkLst>
            <pc:docMk/>
            <pc:sldMk cId="2794796107" sldId="330"/>
            <ac:spMk id="20" creationId="{2B10FC22-2C88-477A-A15B-E7CFD99A9C1D}"/>
          </ac:spMkLst>
        </pc:spChg>
        <pc:cxnChg chg="add mod">
          <ac:chgData name="Dario Pasquali" userId="38e23add-208a-40ab-8757-9b606f6bf5b9" providerId="ADAL" clId="{3417D045-CE79-4BFD-9108-1C18ED2D8809}" dt="2021-02-01T11:21:56.813" v="5080" actId="14100"/>
          <ac:cxnSpMkLst>
            <pc:docMk/>
            <pc:sldMk cId="2794796107" sldId="330"/>
            <ac:cxnSpMk id="29" creationId="{303D06C3-6063-4FA3-A5D9-429E9AA7B089}"/>
          </ac:cxnSpMkLst>
        </pc:cxnChg>
        <pc:cxnChg chg="add mod">
          <ac:chgData name="Dario Pasquali" userId="38e23add-208a-40ab-8757-9b606f6bf5b9" providerId="ADAL" clId="{3417D045-CE79-4BFD-9108-1C18ED2D8809}" dt="2021-02-01T11:22:07.154" v="5085" actId="14100"/>
          <ac:cxnSpMkLst>
            <pc:docMk/>
            <pc:sldMk cId="2794796107" sldId="330"/>
            <ac:cxnSpMk id="30" creationId="{015DF6BF-75C9-40C6-925E-17C022BAFD2B}"/>
          </ac:cxnSpMkLst>
        </pc:cxnChg>
        <pc:cxnChg chg="mod">
          <ac:chgData name="Dario Pasquali" userId="38e23add-208a-40ab-8757-9b606f6bf5b9" providerId="ADAL" clId="{3417D045-CE79-4BFD-9108-1C18ED2D8809}" dt="2021-02-01T11:21:45.861" v="5077" actId="14100"/>
          <ac:cxnSpMkLst>
            <pc:docMk/>
            <pc:sldMk cId="2794796107" sldId="330"/>
            <ac:cxnSpMk id="31" creationId="{2188AE66-B64D-4CB4-8588-15C7C9C1A663}"/>
          </ac:cxnSpMkLst>
        </pc:cxnChg>
        <pc:cxnChg chg="add mod">
          <ac:chgData name="Dario Pasquali" userId="38e23add-208a-40ab-8757-9b606f6bf5b9" providerId="ADAL" clId="{3417D045-CE79-4BFD-9108-1C18ED2D8809}" dt="2021-02-01T11:22:23.013" v="5089" actId="14100"/>
          <ac:cxnSpMkLst>
            <pc:docMk/>
            <pc:sldMk cId="2794796107" sldId="330"/>
            <ac:cxnSpMk id="32" creationId="{B86D5018-6335-441F-973D-0BE7AAEA49EA}"/>
          </ac:cxnSpMkLst>
        </pc:cxnChg>
      </pc:sldChg>
      <pc:sldChg chg="modSp add mod modAnim">
        <pc:chgData name="Dario Pasquali" userId="38e23add-208a-40ab-8757-9b606f6bf5b9" providerId="ADAL" clId="{3417D045-CE79-4BFD-9108-1C18ED2D8809}" dt="2021-02-01T11:24:36.506" v="5125"/>
        <pc:sldMkLst>
          <pc:docMk/>
          <pc:sldMk cId="2614445668" sldId="331"/>
        </pc:sldMkLst>
        <pc:spChg chg="mod">
          <ac:chgData name="Dario Pasquali" userId="38e23add-208a-40ab-8757-9b606f6bf5b9" providerId="ADAL" clId="{3417D045-CE79-4BFD-9108-1C18ED2D8809}" dt="2021-02-01T11:23:58.507" v="5115" actId="1076"/>
          <ac:spMkLst>
            <pc:docMk/>
            <pc:sldMk cId="2614445668" sldId="331"/>
            <ac:spMk id="21" creationId="{404D9997-3E87-4937-8BD3-2518D1438BD2}"/>
          </ac:spMkLst>
        </pc:spChg>
      </pc:sldChg>
      <pc:sldChg chg="addSp delSp modSp add mod">
        <pc:chgData name="Dario Pasquali" userId="38e23add-208a-40ab-8757-9b606f6bf5b9" providerId="ADAL" clId="{3417D045-CE79-4BFD-9108-1C18ED2D8809}" dt="2021-02-01T13:49:54.424" v="8320" actId="1076"/>
        <pc:sldMkLst>
          <pc:docMk/>
          <pc:sldMk cId="2669062502" sldId="332"/>
        </pc:sldMkLst>
        <pc:spChg chg="mod">
          <ac:chgData name="Dario Pasquali" userId="38e23add-208a-40ab-8757-9b606f6bf5b9" providerId="ADAL" clId="{3417D045-CE79-4BFD-9108-1C18ED2D8809}" dt="2021-02-01T11:40:14.554" v="6245" actId="14100"/>
          <ac:spMkLst>
            <pc:docMk/>
            <pc:sldMk cId="2669062502" sldId="332"/>
            <ac:spMk id="7" creationId="{EDF2C506-9C5B-49BD-80CB-CC5D99003C40}"/>
          </ac:spMkLst>
        </pc:spChg>
        <pc:spChg chg="mod">
          <ac:chgData name="Dario Pasquali" userId="38e23add-208a-40ab-8757-9b606f6bf5b9" providerId="ADAL" clId="{3417D045-CE79-4BFD-9108-1C18ED2D8809}" dt="2021-02-01T11:26:18.418" v="5136" actId="20577"/>
          <ac:spMkLst>
            <pc:docMk/>
            <pc:sldMk cId="2669062502" sldId="332"/>
            <ac:spMk id="10" creationId="{9AD9390B-748C-4B75-85C0-657D8F40915B}"/>
          </ac:spMkLst>
        </pc:spChg>
        <pc:spChg chg="del">
          <ac:chgData name="Dario Pasquali" userId="38e23add-208a-40ab-8757-9b606f6bf5b9" providerId="ADAL" clId="{3417D045-CE79-4BFD-9108-1C18ED2D8809}" dt="2021-02-01T11:26:33.086" v="5146" actId="478"/>
          <ac:spMkLst>
            <pc:docMk/>
            <pc:sldMk cId="2669062502" sldId="332"/>
            <ac:spMk id="12" creationId="{E7E9D06A-5C70-4956-968A-E3F1B9653B65}"/>
          </ac:spMkLst>
        </pc:spChg>
        <pc:spChg chg="del">
          <ac:chgData name="Dario Pasquali" userId="38e23add-208a-40ab-8757-9b606f6bf5b9" providerId="ADAL" clId="{3417D045-CE79-4BFD-9108-1C18ED2D8809}" dt="2021-02-01T11:26:33.086" v="5146" actId="478"/>
          <ac:spMkLst>
            <pc:docMk/>
            <pc:sldMk cId="2669062502" sldId="332"/>
            <ac:spMk id="18" creationId="{857E3D1E-90A6-4923-ACE6-B21BD0DF1466}"/>
          </ac:spMkLst>
        </pc:spChg>
        <pc:spChg chg="del">
          <ac:chgData name="Dario Pasquali" userId="38e23add-208a-40ab-8757-9b606f6bf5b9" providerId="ADAL" clId="{3417D045-CE79-4BFD-9108-1C18ED2D8809}" dt="2021-02-01T11:26:33.086" v="5146" actId="478"/>
          <ac:spMkLst>
            <pc:docMk/>
            <pc:sldMk cId="2669062502" sldId="332"/>
            <ac:spMk id="19" creationId="{54265C55-EDFD-4ECE-8A33-F70B44529F26}"/>
          </ac:spMkLst>
        </pc:spChg>
        <pc:spChg chg="del">
          <ac:chgData name="Dario Pasquali" userId="38e23add-208a-40ab-8757-9b606f6bf5b9" providerId="ADAL" clId="{3417D045-CE79-4BFD-9108-1C18ED2D8809}" dt="2021-02-01T11:26:33.086" v="5146" actId="478"/>
          <ac:spMkLst>
            <pc:docMk/>
            <pc:sldMk cId="2669062502" sldId="332"/>
            <ac:spMk id="20" creationId="{2B10FC22-2C88-477A-A15B-E7CFD99A9C1D}"/>
          </ac:spMkLst>
        </pc:spChg>
        <pc:spChg chg="del">
          <ac:chgData name="Dario Pasquali" userId="38e23add-208a-40ab-8757-9b606f6bf5b9" providerId="ADAL" clId="{3417D045-CE79-4BFD-9108-1C18ED2D8809}" dt="2021-02-01T11:26:33.086" v="5146" actId="478"/>
          <ac:spMkLst>
            <pc:docMk/>
            <pc:sldMk cId="2669062502" sldId="332"/>
            <ac:spMk id="21" creationId="{404D9997-3E87-4937-8BD3-2518D1438BD2}"/>
          </ac:spMkLst>
        </pc:spChg>
        <pc:spChg chg="del mod">
          <ac:chgData name="Dario Pasquali" userId="38e23add-208a-40ab-8757-9b606f6bf5b9" providerId="ADAL" clId="{3417D045-CE79-4BFD-9108-1C18ED2D8809}" dt="2021-02-01T11:26:28.245" v="5140"/>
          <ac:spMkLst>
            <pc:docMk/>
            <pc:sldMk cId="2669062502" sldId="332"/>
            <ac:spMk id="22" creationId="{E1A1FBBC-9E95-464F-9CE9-A6299301DFB5}"/>
          </ac:spMkLst>
        </pc:spChg>
        <pc:spChg chg="del mod">
          <ac:chgData name="Dario Pasquali" userId="38e23add-208a-40ab-8757-9b606f6bf5b9" providerId="ADAL" clId="{3417D045-CE79-4BFD-9108-1C18ED2D8809}" dt="2021-02-01T11:26:28.245" v="5142"/>
          <ac:spMkLst>
            <pc:docMk/>
            <pc:sldMk cId="2669062502" sldId="332"/>
            <ac:spMk id="23" creationId="{75C44C92-910E-4F43-AC92-AF347F2F8AC7}"/>
          </ac:spMkLst>
        </pc:spChg>
        <pc:spChg chg="mod">
          <ac:chgData name="Dario Pasquali" userId="38e23add-208a-40ab-8757-9b606f6bf5b9" providerId="ADAL" clId="{3417D045-CE79-4BFD-9108-1C18ED2D8809}" dt="2021-02-01T11:27:09.159" v="5147"/>
          <ac:spMkLst>
            <pc:docMk/>
            <pc:sldMk cId="2669062502" sldId="332"/>
            <ac:spMk id="34" creationId="{09630DE7-F635-437E-AD8B-A6A1BE7BE60A}"/>
          </ac:spMkLst>
        </pc:spChg>
        <pc:spChg chg="mod">
          <ac:chgData name="Dario Pasquali" userId="38e23add-208a-40ab-8757-9b606f6bf5b9" providerId="ADAL" clId="{3417D045-CE79-4BFD-9108-1C18ED2D8809}" dt="2021-02-01T11:27:09.159" v="5147"/>
          <ac:spMkLst>
            <pc:docMk/>
            <pc:sldMk cId="2669062502" sldId="332"/>
            <ac:spMk id="35" creationId="{425FBC97-A832-404C-B6D9-A192913161F5}"/>
          </ac:spMkLst>
        </pc:spChg>
        <pc:spChg chg="mod">
          <ac:chgData name="Dario Pasquali" userId="38e23add-208a-40ab-8757-9b606f6bf5b9" providerId="ADAL" clId="{3417D045-CE79-4BFD-9108-1C18ED2D8809}" dt="2021-02-01T11:27:09.159" v="5147"/>
          <ac:spMkLst>
            <pc:docMk/>
            <pc:sldMk cId="2669062502" sldId="332"/>
            <ac:spMk id="37" creationId="{1C87B8C1-38D0-4682-87CA-CBD341845210}"/>
          </ac:spMkLst>
        </pc:spChg>
        <pc:spChg chg="mod">
          <ac:chgData name="Dario Pasquali" userId="38e23add-208a-40ab-8757-9b606f6bf5b9" providerId="ADAL" clId="{3417D045-CE79-4BFD-9108-1C18ED2D8809}" dt="2021-02-01T11:27:09.159" v="5147"/>
          <ac:spMkLst>
            <pc:docMk/>
            <pc:sldMk cId="2669062502" sldId="332"/>
            <ac:spMk id="38" creationId="{FE45AFB4-B236-4AC7-B2C7-A2A7496DD69C}"/>
          </ac:spMkLst>
        </pc:spChg>
        <pc:spChg chg="mod">
          <ac:chgData name="Dario Pasquali" userId="38e23add-208a-40ab-8757-9b606f6bf5b9" providerId="ADAL" clId="{3417D045-CE79-4BFD-9108-1C18ED2D8809}" dt="2021-02-01T11:27:09.159" v="5147"/>
          <ac:spMkLst>
            <pc:docMk/>
            <pc:sldMk cId="2669062502" sldId="332"/>
            <ac:spMk id="40" creationId="{CE02C961-A00F-479F-BB6F-B2D074F420A9}"/>
          </ac:spMkLst>
        </pc:spChg>
        <pc:spChg chg="mod">
          <ac:chgData name="Dario Pasquali" userId="38e23add-208a-40ab-8757-9b606f6bf5b9" providerId="ADAL" clId="{3417D045-CE79-4BFD-9108-1C18ED2D8809}" dt="2021-02-01T11:27:09.159" v="5147"/>
          <ac:spMkLst>
            <pc:docMk/>
            <pc:sldMk cId="2669062502" sldId="332"/>
            <ac:spMk id="41" creationId="{D0906251-AB95-40F8-9A1B-163F62E3BCD2}"/>
          </ac:spMkLst>
        </pc:spChg>
        <pc:spChg chg="add mod">
          <ac:chgData name="Dario Pasquali" userId="38e23add-208a-40ab-8757-9b606f6bf5b9" providerId="ADAL" clId="{3417D045-CE79-4BFD-9108-1C18ED2D8809}" dt="2021-02-01T11:28:22.709" v="5254" actId="1076"/>
          <ac:spMkLst>
            <pc:docMk/>
            <pc:sldMk cId="2669062502" sldId="332"/>
            <ac:spMk id="42" creationId="{3ACFC5D6-100F-4CBF-90B1-706CFFB0186D}"/>
          </ac:spMkLst>
        </pc:spChg>
        <pc:spChg chg="add mod">
          <ac:chgData name="Dario Pasquali" userId="38e23add-208a-40ab-8757-9b606f6bf5b9" providerId="ADAL" clId="{3417D045-CE79-4BFD-9108-1C18ED2D8809}" dt="2021-02-01T11:28:56.571" v="5279" actId="113"/>
          <ac:spMkLst>
            <pc:docMk/>
            <pc:sldMk cId="2669062502" sldId="332"/>
            <ac:spMk id="43" creationId="{2FF9E0C9-761F-43EB-BF08-01D95552E1BA}"/>
          </ac:spMkLst>
        </pc:spChg>
        <pc:spChg chg="add mod">
          <ac:chgData name="Dario Pasquali" userId="38e23add-208a-40ab-8757-9b606f6bf5b9" providerId="ADAL" clId="{3417D045-CE79-4BFD-9108-1C18ED2D8809}" dt="2021-02-01T11:29:18.523" v="5330" actId="20577"/>
          <ac:spMkLst>
            <pc:docMk/>
            <pc:sldMk cId="2669062502" sldId="332"/>
            <ac:spMk id="44" creationId="{16D8EADE-D3EA-4A8C-B627-71D0723C0790}"/>
          </ac:spMkLst>
        </pc:spChg>
        <pc:spChg chg="mod">
          <ac:chgData name="Dario Pasquali" userId="38e23add-208a-40ab-8757-9b606f6bf5b9" providerId="ADAL" clId="{3417D045-CE79-4BFD-9108-1C18ED2D8809}" dt="2021-02-01T11:29:26.743" v="5331"/>
          <ac:spMkLst>
            <pc:docMk/>
            <pc:sldMk cId="2669062502" sldId="332"/>
            <ac:spMk id="46" creationId="{FEDDE88B-7072-49B5-BC71-B5F728C252D8}"/>
          </ac:spMkLst>
        </pc:spChg>
        <pc:spChg chg="mod">
          <ac:chgData name="Dario Pasquali" userId="38e23add-208a-40ab-8757-9b606f6bf5b9" providerId="ADAL" clId="{3417D045-CE79-4BFD-9108-1C18ED2D8809}" dt="2021-02-01T11:29:26.743" v="5331"/>
          <ac:spMkLst>
            <pc:docMk/>
            <pc:sldMk cId="2669062502" sldId="332"/>
            <ac:spMk id="47" creationId="{94CC4B8E-5D31-4A76-8961-3147C17FA12C}"/>
          </ac:spMkLst>
        </pc:spChg>
        <pc:spChg chg="add mod">
          <ac:chgData name="Dario Pasquali" userId="38e23add-208a-40ab-8757-9b606f6bf5b9" providerId="ADAL" clId="{3417D045-CE79-4BFD-9108-1C18ED2D8809}" dt="2021-02-01T11:29:49.845" v="5372" actId="1076"/>
          <ac:spMkLst>
            <pc:docMk/>
            <pc:sldMk cId="2669062502" sldId="332"/>
            <ac:spMk id="48" creationId="{DDA7B9EE-AAF1-45C2-B1FB-6E2B8CD6A3F5}"/>
          </ac:spMkLst>
        </pc:spChg>
        <pc:spChg chg="mod">
          <ac:chgData name="Dario Pasquali" userId="38e23add-208a-40ab-8757-9b606f6bf5b9" providerId="ADAL" clId="{3417D045-CE79-4BFD-9108-1C18ED2D8809}" dt="2021-02-01T11:30:01.140" v="5374"/>
          <ac:spMkLst>
            <pc:docMk/>
            <pc:sldMk cId="2669062502" sldId="332"/>
            <ac:spMk id="50" creationId="{9E09B546-F106-4998-863C-A7D7FBDED925}"/>
          </ac:spMkLst>
        </pc:spChg>
        <pc:spChg chg="mod">
          <ac:chgData name="Dario Pasquali" userId="38e23add-208a-40ab-8757-9b606f6bf5b9" providerId="ADAL" clId="{3417D045-CE79-4BFD-9108-1C18ED2D8809}" dt="2021-02-01T11:30:01.140" v="5374"/>
          <ac:spMkLst>
            <pc:docMk/>
            <pc:sldMk cId="2669062502" sldId="332"/>
            <ac:spMk id="51" creationId="{45B1510C-EBF2-416F-8B94-37ABA89BB7DF}"/>
          </ac:spMkLst>
        </pc:spChg>
        <pc:spChg chg="add mod">
          <ac:chgData name="Dario Pasquali" userId="38e23add-208a-40ab-8757-9b606f6bf5b9" providerId="ADAL" clId="{3417D045-CE79-4BFD-9108-1C18ED2D8809}" dt="2021-02-01T11:30:39.008" v="5450" actId="1076"/>
          <ac:spMkLst>
            <pc:docMk/>
            <pc:sldMk cId="2669062502" sldId="332"/>
            <ac:spMk id="52" creationId="{836380CC-559C-460A-9E26-2F51A75666D5}"/>
          </ac:spMkLst>
        </pc:spChg>
        <pc:spChg chg="mod">
          <ac:chgData name="Dario Pasquali" userId="38e23add-208a-40ab-8757-9b606f6bf5b9" providerId="ADAL" clId="{3417D045-CE79-4BFD-9108-1C18ED2D8809}" dt="2021-02-01T11:30:57.661" v="5451"/>
          <ac:spMkLst>
            <pc:docMk/>
            <pc:sldMk cId="2669062502" sldId="332"/>
            <ac:spMk id="54" creationId="{C470E951-28BF-4454-A292-4194BD38ADE2}"/>
          </ac:spMkLst>
        </pc:spChg>
        <pc:spChg chg="mod">
          <ac:chgData name="Dario Pasquali" userId="38e23add-208a-40ab-8757-9b606f6bf5b9" providerId="ADAL" clId="{3417D045-CE79-4BFD-9108-1C18ED2D8809}" dt="2021-02-01T11:30:57.661" v="5451"/>
          <ac:spMkLst>
            <pc:docMk/>
            <pc:sldMk cId="2669062502" sldId="332"/>
            <ac:spMk id="55" creationId="{3A821500-D0A9-40FB-8F73-0CA8DA62F799}"/>
          </ac:spMkLst>
        </pc:spChg>
        <pc:spChg chg="mod">
          <ac:chgData name="Dario Pasquali" userId="38e23add-208a-40ab-8757-9b606f6bf5b9" providerId="ADAL" clId="{3417D045-CE79-4BFD-9108-1C18ED2D8809}" dt="2021-02-01T11:30:57.661" v="5451"/>
          <ac:spMkLst>
            <pc:docMk/>
            <pc:sldMk cId="2669062502" sldId="332"/>
            <ac:spMk id="57" creationId="{1A43CD41-7592-47CA-A1F1-4ED3A8A25515}"/>
          </ac:spMkLst>
        </pc:spChg>
        <pc:spChg chg="mod">
          <ac:chgData name="Dario Pasquali" userId="38e23add-208a-40ab-8757-9b606f6bf5b9" providerId="ADAL" clId="{3417D045-CE79-4BFD-9108-1C18ED2D8809}" dt="2021-02-01T11:30:57.661" v="5451"/>
          <ac:spMkLst>
            <pc:docMk/>
            <pc:sldMk cId="2669062502" sldId="332"/>
            <ac:spMk id="58" creationId="{CF149358-C159-4B8A-B31A-DE531CAD85F5}"/>
          </ac:spMkLst>
        </pc:spChg>
        <pc:spChg chg="mod">
          <ac:chgData name="Dario Pasquali" userId="38e23add-208a-40ab-8757-9b606f6bf5b9" providerId="ADAL" clId="{3417D045-CE79-4BFD-9108-1C18ED2D8809}" dt="2021-02-01T11:30:57.661" v="5451"/>
          <ac:spMkLst>
            <pc:docMk/>
            <pc:sldMk cId="2669062502" sldId="332"/>
            <ac:spMk id="60" creationId="{5A1DE73A-86AC-4731-AD4E-D1E5C9DEBBB3}"/>
          </ac:spMkLst>
        </pc:spChg>
        <pc:spChg chg="mod">
          <ac:chgData name="Dario Pasquali" userId="38e23add-208a-40ab-8757-9b606f6bf5b9" providerId="ADAL" clId="{3417D045-CE79-4BFD-9108-1C18ED2D8809}" dt="2021-02-01T11:30:57.661" v="5451"/>
          <ac:spMkLst>
            <pc:docMk/>
            <pc:sldMk cId="2669062502" sldId="332"/>
            <ac:spMk id="61" creationId="{9B1D6E4A-E8C5-46AC-BBBF-6DD843C1887A}"/>
          </ac:spMkLst>
        </pc:spChg>
        <pc:spChg chg="add mod">
          <ac:chgData name="Dario Pasquali" userId="38e23add-208a-40ab-8757-9b606f6bf5b9" providerId="ADAL" clId="{3417D045-CE79-4BFD-9108-1C18ED2D8809}" dt="2021-02-01T13:49:48.474" v="8319" actId="20577"/>
          <ac:spMkLst>
            <pc:docMk/>
            <pc:sldMk cId="2669062502" sldId="332"/>
            <ac:spMk id="62" creationId="{4A52AD19-C141-40C5-B7F9-7195B942086D}"/>
          </ac:spMkLst>
        </pc:spChg>
        <pc:spChg chg="mod">
          <ac:chgData name="Dario Pasquali" userId="38e23add-208a-40ab-8757-9b606f6bf5b9" providerId="ADAL" clId="{3417D045-CE79-4BFD-9108-1C18ED2D8809}" dt="2021-02-01T11:31:42.397" v="5520"/>
          <ac:spMkLst>
            <pc:docMk/>
            <pc:sldMk cId="2669062502" sldId="332"/>
            <ac:spMk id="64" creationId="{23AF59DF-DAE4-45B0-9A46-45822B2983F9}"/>
          </ac:spMkLst>
        </pc:spChg>
        <pc:spChg chg="mod">
          <ac:chgData name="Dario Pasquali" userId="38e23add-208a-40ab-8757-9b606f6bf5b9" providerId="ADAL" clId="{3417D045-CE79-4BFD-9108-1C18ED2D8809}" dt="2021-02-01T11:31:42.397" v="5520"/>
          <ac:spMkLst>
            <pc:docMk/>
            <pc:sldMk cId="2669062502" sldId="332"/>
            <ac:spMk id="65" creationId="{661A0FA7-3469-4A95-BEE9-0107B8595A0F}"/>
          </ac:spMkLst>
        </pc:spChg>
        <pc:spChg chg="mod">
          <ac:chgData name="Dario Pasquali" userId="38e23add-208a-40ab-8757-9b606f6bf5b9" providerId="ADAL" clId="{3417D045-CE79-4BFD-9108-1C18ED2D8809}" dt="2021-02-01T11:33:08.751" v="5644"/>
          <ac:spMkLst>
            <pc:docMk/>
            <pc:sldMk cId="2669062502" sldId="332"/>
            <ac:spMk id="67" creationId="{3159C731-96F8-4A25-A2E7-457FFA01C63A}"/>
          </ac:spMkLst>
        </pc:spChg>
        <pc:spChg chg="mod">
          <ac:chgData name="Dario Pasquali" userId="38e23add-208a-40ab-8757-9b606f6bf5b9" providerId="ADAL" clId="{3417D045-CE79-4BFD-9108-1C18ED2D8809}" dt="2021-02-01T11:33:08.751" v="5644"/>
          <ac:spMkLst>
            <pc:docMk/>
            <pc:sldMk cId="2669062502" sldId="332"/>
            <ac:spMk id="68" creationId="{F0463435-1092-4E9C-A064-4C88F1AE7C79}"/>
          </ac:spMkLst>
        </pc:spChg>
        <pc:spChg chg="add mod">
          <ac:chgData name="Dario Pasquali" userId="38e23add-208a-40ab-8757-9b606f6bf5b9" providerId="ADAL" clId="{3417D045-CE79-4BFD-9108-1C18ED2D8809}" dt="2021-02-01T13:49:54.424" v="8320" actId="1076"/>
          <ac:spMkLst>
            <pc:docMk/>
            <pc:sldMk cId="2669062502" sldId="332"/>
            <ac:spMk id="69" creationId="{5E02EFB7-ABD1-4F55-B33B-FE10F4D0E2EC}"/>
          </ac:spMkLst>
        </pc:spChg>
        <pc:spChg chg="mod">
          <ac:chgData name="Dario Pasquali" userId="38e23add-208a-40ab-8757-9b606f6bf5b9" providerId="ADAL" clId="{3417D045-CE79-4BFD-9108-1C18ED2D8809}" dt="2021-02-01T11:33:49.167" v="5686"/>
          <ac:spMkLst>
            <pc:docMk/>
            <pc:sldMk cId="2669062502" sldId="332"/>
            <ac:spMk id="71" creationId="{7A5ECAA0-2B69-4965-BF33-15CAC726B19A}"/>
          </ac:spMkLst>
        </pc:spChg>
        <pc:spChg chg="mod">
          <ac:chgData name="Dario Pasquali" userId="38e23add-208a-40ab-8757-9b606f6bf5b9" providerId="ADAL" clId="{3417D045-CE79-4BFD-9108-1C18ED2D8809}" dt="2021-02-01T11:33:49.167" v="5686"/>
          <ac:spMkLst>
            <pc:docMk/>
            <pc:sldMk cId="2669062502" sldId="332"/>
            <ac:spMk id="72" creationId="{A77A346E-FDA4-4D55-A6A0-89919EC43F6E}"/>
          </ac:spMkLst>
        </pc:spChg>
        <pc:spChg chg="mod">
          <ac:chgData name="Dario Pasquali" userId="38e23add-208a-40ab-8757-9b606f6bf5b9" providerId="ADAL" clId="{3417D045-CE79-4BFD-9108-1C18ED2D8809}" dt="2021-02-01T11:33:49.167" v="5686"/>
          <ac:spMkLst>
            <pc:docMk/>
            <pc:sldMk cId="2669062502" sldId="332"/>
            <ac:spMk id="74" creationId="{7858D989-B629-48F3-A8EB-9F07B12E7E73}"/>
          </ac:spMkLst>
        </pc:spChg>
        <pc:spChg chg="mod">
          <ac:chgData name="Dario Pasquali" userId="38e23add-208a-40ab-8757-9b606f6bf5b9" providerId="ADAL" clId="{3417D045-CE79-4BFD-9108-1C18ED2D8809}" dt="2021-02-01T11:33:49.167" v="5686"/>
          <ac:spMkLst>
            <pc:docMk/>
            <pc:sldMk cId="2669062502" sldId="332"/>
            <ac:spMk id="75" creationId="{C2BE054C-F638-4DCC-B61F-D897780689AF}"/>
          </ac:spMkLst>
        </pc:spChg>
        <pc:spChg chg="add mod">
          <ac:chgData name="Dario Pasquali" userId="38e23add-208a-40ab-8757-9b606f6bf5b9" providerId="ADAL" clId="{3417D045-CE79-4BFD-9108-1C18ED2D8809}" dt="2021-02-01T11:34:51.418" v="5804" actId="1076"/>
          <ac:spMkLst>
            <pc:docMk/>
            <pc:sldMk cId="2669062502" sldId="332"/>
            <ac:spMk id="76" creationId="{29B15457-5A7E-4D68-93C2-144FF39DBC4A}"/>
          </ac:spMkLst>
        </pc:spChg>
        <pc:spChg chg="add del mod">
          <ac:chgData name="Dario Pasquali" userId="38e23add-208a-40ab-8757-9b606f6bf5b9" providerId="ADAL" clId="{3417D045-CE79-4BFD-9108-1C18ED2D8809}" dt="2021-02-01T11:33:53.858" v="5688" actId="478"/>
          <ac:spMkLst>
            <pc:docMk/>
            <pc:sldMk cId="2669062502" sldId="332"/>
            <ac:spMk id="77" creationId="{47FCD86C-A745-407E-9B00-44774ED3A72D}"/>
          </ac:spMkLst>
        </pc:spChg>
        <pc:spChg chg="mod">
          <ac:chgData name="Dario Pasquali" userId="38e23add-208a-40ab-8757-9b606f6bf5b9" providerId="ADAL" clId="{3417D045-CE79-4BFD-9108-1C18ED2D8809}" dt="2021-02-01T11:35:07.755" v="5805"/>
          <ac:spMkLst>
            <pc:docMk/>
            <pc:sldMk cId="2669062502" sldId="332"/>
            <ac:spMk id="79" creationId="{0E11194A-9D53-440C-B619-E673ED1C22AD}"/>
          </ac:spMkLst>
        </pc:spChg>
        <pc:spChg chg="mod">
          <ac:chgData name="Dario Pasquali" userId="38e23add-208a-40ab-8757-9b606f6bf5b9" providerId="ADAL" clId="{3417D045-CE79-4BFD-9108-1C18ED2D8809}" dt="2021-02-01T11:35:07.755" v="5805"/>
          <ac:spMkLst>
            <pc:docMk/>
            <pc:sldMk cId="2669062502" sldId="332"/>
            <ac:spMk id="80" creationId="{5F7ED501-A0AE-431A-922F-19465AE2F7F6}"/>
          </ac:spMkLst>
        </pc:spChg>
        <pc:spChg chg="add mod">
          <ac:chgData name="Dario Pasquali" userId="38e23add-208a-40ab-8757-9b606f6bf5b9" providerId="ADAL" clId="{3417D045-CE79-4BFD-9108-1C18ED2D8809}" dt="2021-02-01T11:35:43.584" v="5836" actId="1076"/>
          <ac:spMkLst>
            <pc:docMk/>
            <pc:sldMk cId="2669062502" sldId="332"/>
            <ac:spMk id="81" creationId="{489AA93C-57E2-4C1F-8BBB-68F36C793032}"/>
          </ac:spMkLst>
        </pc:spChg>
        <pc:spChg chg="mod">
          <ac:chgData name="Dario Pasquali" userId="38e23add-208a-40ab-8757-9b606f6bf5b9" providerId="ADAL" clId="{3417D045-CE79-4BFD-9108-1C18ED2D8809}" dt="2021-02-01T11:35:46.623" v="5837"/>
          <ac:spMkLst>
            <pc:docMk/>
            <pc:sldMk cId="2669062502" sldId="332"/>
            <ac:spMk id="83" creationId="{935572AE-BD94-45E3-88E7-C8AD10F92557}"/>
          </ac:spMkLst>
        </pc:spChg>
        <pc:spChg chg="mod">
          <ac:chgData name="Dario Pasquali" userId="38e23add-208a-40ab-8757-9b606f6bf5b9" providerId="ADAL" clId="{3417D045-CE79-4BFD-9108-1C18ED2D8809}" dt="2021-02-01T11:35:46.623" v="5837"/>
          <ac:spMkLst>
            <pc:docMk/>
            <pc:sldMk cId="2669062502" sldId="332"/>
            <ac:spMk id="84" creationId="{FA2D50D3-4729-49E9-BBB2-0EEECA3D066F}"/>
          </ac:spMkLst>
        </pc:spChg>
        <pc:spChg chg="add mod">
          <ac:chgData name="Dario Pasquali" userId="38e23add-208a-40ab-8757-9b606f6bf5b9" providerId="ADAL" clId="{3417D045-CE79-4BFD-9108-1C18ED2D8809}" dt="2021-02-01T11:36:24.213" v="5921" actId="20577"/>
          <ac:spMkLst>
            <pc:docMk/>
            <pc:sldMk cId="2669062502" sldId="332"/>
            <ac:spMk id="85" creationId="{B0FCA619-0499-43A6-9591-69C1F9717A88}"/>
          </ac:spMkLst>
        </pc:spChg>
        <pc:spChg chg="mod">
          <ac:chgData name="Dario Pasquali" userId="38e23add-208a-40ab-8757-9b606f6bf5b9" providerId="ADAL" clId="{3417D045-CE79-4BFD-9108-1C18ED2D8809}" dt="2021-02-01T11:36:36.280" v="5922"/>
          <ac:spMkLst>
            <pc:docMk/>
            <pc:sldMk cId="2669062502" sldId="332"/>
            <ac:spMk id="87" creationId="{D435B0C2-C4A2-4A9E-A81A-5E92B9A0BAF4}"/>
          </ac:spMkLst>
        </pc:spChg>
        <pc:spChg chg="mod">
          <ac:chgData name="Dario Pasquali" userId="38e23add-208a-40ab-8757-9b606f6bf5b9" providerId="ADAL" clId="{3417D045-CE79-4BFD-9108-1C18ED2D8809}" dt="2021-02-01T11:36:36.280" v="5922"/>
          <ac:spMkLst>
            <pc:docMk/>
            <pc:sldMk cId="2669062502" sldId="332"/>
            <ac:spMk id="88" creationId="{DAF51047-2299-4F3F-85A6-63DD30AD137D}"/>
          </ac:spMkLst>
        </pc:spChg>
        <pc:spChg chg="add mod">
          <ac:chgData name="Dario Pasquali" userId="38e23add-208a-40ab-8757-9b606f6bf5b9" providerId="ADAL" clId="{3417D045-CE79-4BFD-9108-1C18ED2D8809}" dt="2021-02-01T11:37:35.079" v="6010" actId="1076"/>
          <ac:spMkLst>
            <pc:docMk/>
            <pc:sldMk cId="2669062502" sldId="332"/>
            <ac:spMk id="89" creationId="{18E905A7-D2E9-4B56-A620-66F2A51F023A}"/>
          </ac:spMkLst>
        </pc:spChg>
        <pc:spChg chg="mod">
          <ac:chgData name="Dario Pasquali" userId="38e23add-208a-40ab-8757-9b606f6bf5b9" providerId="ADAL" clId="{3417D045-CE79-4BFD-9108-1C18ED2D8809}" dt="2021-02-01T11:37:39.586" v="6011"/>
          <ac:spMkLst>
            <pc:docMk/>
            <pc:sldMk cId="2669062502" sldId="332"/>
            <ac:spMk id="91" creationId="{63B82981-D603-49D6-A19A-DA1AFB370DA8}"/>
          </ac:spMkLst>
        </pc:spChg>
        <pc:spChg chg="mod">
          <ac:chgData name="Dario Pasquali" userId="38e23add-208a-40ab-8757-9b606f6bf5b9" providerId="ADAL" clId="{3417D045-CE79-4BFD-9108-1C18ED2D8809}" dt="2021-02-01T11:37:39.586" v="6011"/>
          <ac:spMkLst>
            <pc:docMk/>
            <pc:sldMk cId="2669062502" sldId="332"/>
            <ac:spMk id="92" creationId="{BA153A34-A159-459C-9310-01C7FC51A37F}"/>
          </ac:spMkLst>
        </pc:spChg>
        <pc:spChg chg="add mod">
          <ac:chgData name="Dario Pasquali" userId="38e23add-208a-40ab-8757-9b606f6bf5b9" providerId="ADAL" clId="{3417D045-CE79-4BFD-9108-1C18ED2D8809}" dt="2021-02-01T11:38:03.106" v="6061" actId="1076"/>
          <ac:spMkLst>
            <pc:docMk/>
            <pc:sldMk cId="2669062502" sldId="332"/>
            <ac:spMk id="93" creationId="{DBD662D5-1B28-4405-A385-603EF9E8A7A9}"/>
          </ac:spMkLst>
        </pc:spChg>
        <pc:spChg chg="mod">
          <ac:chgData name="Dario Pasquali" userId="38e23add-208a-40ab-8757-9b606f6bf5b9" providerId="ADAL" clId="{3417D045-CE79-4BFD-9108-1C18ED2D8809}" dt="2021-02-01T11:38:17.425" v="6062"/>
          <ac:spMkLst>
            <pc:docMk/>
            <pc:sldMk cId="2669062502" sldId="332"/>
            <ac:spMk id="95" creationId="{DE45E5AF-7509-4F77-A436-3BE5B8112F09}"/>
          </ac:spMkLst>
        </pc:spChg>
        <pc:spChg chg="mod">
          <ac:chgData name="Dario Pasquali" userId="38e23add-208a-40ab-8757-9b606f6bf5b9" providerId="ADAL" clId="{3417D045-CE79-4BFD-9108-1C18ED2D8809}" dt="2021-02-01T11:38:17.425" v="6062"/>
          <ac:spMkLst>
            <pc:docMk/>
            <pc:sldMk cId="2669062502" sldId="332"/>
            <ac:spMk id="96" creationId="{D103988E-7C74-4F9A-9E9D-212442B175A2}"/>
          </ac:spMkLst>
        </pc:spChg>
        <pc:spChg chg="add mod">
          <ac:chgData name="Dario Pasquali" userId="38e23add-208a-40ab-8757-9b606f6bf5b9" providerId="ADAL" clId="{3417D045-CE79-4BFD-9108-1C18ED2D8809}" dt="2021-02-01T11:38:43.604" v="6114" actId="20577"/>
          <ac:spMkLst>
            <pc:docMk/>
            <pc:sldMk cId="2669062502" sldId="332"/>
            <ac:spMk id="97" creationId="{B7E300E7-BCE0-45FF-A1B7-09C060BFAC62}"/>
          </ac:spMkLst>
        </pc:spChg>
        <pc:spChg chg="mod">
          <ac:chgData name="Dario Pasquali" userId="38e23add-208a-40ab-8757-9b606f6bf5b9" providerId="ADAL" clId="{3417D045-CE79-4BFD-9108-1C18ED2D8809}" dt="2021-02-01T11:38:50.701" v="6115"/>
          <ac:spMkLst>
            <pc:docMk/>
            <pc:sldMk cId="2669062502" sldId="332"/>
            <ac:spMk id="99" creationId="{A3242BDC-B160-46C9-97A2-562F0274649A}"/>
          </ac:spMkLst>
        </pc:spChg>
        <pc:spChg chg="mod">
          <ac:chgData name="Dario Pasquali" userId="38e23add-208a-40ab-8757-9b606f6bf5b9" providerId="ADAL" clId="{3417D045-CE79-4BFD-9108-1C18ED2D8809}" dt="2021-02-01T11:38:50.701" v="6115"/>
          <ac:spMkLst>
            <pc:docMk/>
            <pc:sldMk cId="2669062502" sldId="332"/>
            <ac:spMk id="100" creationId="{45FC10ED-F8B1-47C2-ADAA-5B1C09207FE6}"/>
          </ac:spMkLst>
        </pc:spChg>
        <pc:spChg chg="add mod">
          <ac:chgData name="Dario Pasquali" userId="38e23add-208a-40ab-8757-9b606f6bf5b9" providerId="ADAL" clId="{3417D045-CE79-4BFD-9108-1C18ED2D8809}" dt="2021-02-01T11:39:29.020" v="6175" actId="1076"/>
          <ac:spMkLst>
            <pc:docMk/>
            <pc:sldMk cId="2669062502" sldId="332"/>
            <ac:spMk id="101" creationId="{2DDE0E52-5BA8-40C3-9BEE-B6C7D63A6677}"/>
          </ac:spMkLst>
        </pc:spChg>
        <pc:spChg chg="mod">
          <ac:chgData name="Dario Pasquali" userId="38e23add-208a-40ab-8757-9b606f6bf5b9" providerId="ADAL" clId="{3417D045-CE79-4BFD-9108-1C18ED2D8809}" dt="2021-02-01T11:39:39.575" v="6176"/>
          <ac:spMkLst>
            <pc:docMk/>
            <pc:sldMk cId="2669062502" sldId="332"/>
            <ac:spMk id="103" creationId="{5D62B0FA-3299-4A48-8B49-BECB9802EC4C}"/>
          </ac:spMkLst>
        </pc:spChg>
        <pc:spChg chg="mod">
          <ac:chgData name="Dario Pasquali" userId="38e23add-208a-40ab-8757-9b606f6bf5b9" providerId="ADAL" clId="{3417D045-CE79-4BFD-9108-1C18ED2D8809}" dt="2021-02-01T11:39:39.575" v="6176"/>
          <ac:spMkLst>
            <pc:docMk/>
            <pc:sldMk cId="2669062502" sldId="332"/>
            <ac:spMk id="104" creationId="{19E7A0EC-8DD9-49F7-9078-E59A1A045739}"/>
          </ac:spMkLst>
        </pc:spChg>
        <pc:spChg chg="add mod">
          <ac:chgData name="Dario Pasquali" userId="38e23add-208a-40ab-8757-9b606f6bf5b9" providerId="ADAL" clId="{3417D045-CE79-4BFD-9108-1C18ED2D8809}" dt="2021-02-01T11:40:09.425" v="6244" actId="1076"/>
          <ac:spMkLst>
            <pc:docMk/>
            <pc:sldMk cId="2669062502" sldId="332"/>
            <ac:spMk id="105" creationId="{89F5BD44-7B02-45D5-8AC2-2E93B26B9E3F}"/>
          </ac:spMkLst>
        </pc:spChg>
        <pc:spChg chg="mod">
          <ac:chgData name="Dario Pasquali" userId="38e23add-208a-40ab-8757-9b606f6bf5b9" providerId="ADAL" clId="{3417D045-CE79-4BFD-9108-1C18ED2D8809}" dt="2021-02-01T11:40:33.019" v="6246"/>
          <ac:spMkLst>
            <pc:docMk/>
            <pc:sldMk cId="2669062502" sldId="332"/>
            <ac:spMk id="107" creationId="{7CF75FC4-8BD8-4565-BBDC-0E8F62942DA3}"/>
          </ac:spMkLst>
        </pc:spChg>
        <pc:spChg chg="mod">
          <ac:chgData name="Dario Pasquali" userId="38e23add-208a-40ab-8757-9b606f6bf5b9" providerId="ADAL" clId="{3417D045-CE79-4BFD-9108-1C18ED2D8809}" dt="2021-02-01T11:40:33.019" v="6246"/>
          <ac:spMkLst>
            <pc:docMk/>
            <pc:sldMk cId="2669062502" sldId="332"/>
            <ac:spMk id="108" creationId="{1A01EF4D-2E4B-4FDA-B80E-14786B306634}"/>
          </ac:spMkLst>
        </pc:spChg>
        <pc:spChg chg="mod">
          <ac:chgData name="Dario Pasquali" userId="38e23add-208a-40ab-8757-9b606f6bf5b9" providerId="ADAL" clId="{3417D045-CE79-4BFD-9108-1C18ED2D8809}" dt="2021-02-01T11:40:33.019" v="6246"/>
          <ac:spMkLst>
            <pc:docMk/>
            <pc:sldMk cId="2669062502" sldId="332"/>
            <ac:spMk id="110" creationId="{9D47601C-13E7-4C6D-ACFC-67CE1AEF70BB}"/>
          </ac:spMkLst>
        </pc:spChg>
        <pc:spChg chg="mod">
          <ac:chgData name="Dario Pasquali" userId="38e23add-208a-40ab-8757-9b606f6bf5b9" providerId="ADAL" clId="{3417D045-CE79-4BFD-9108-1C18ED2D8809}" dt="2021-02-01T11:40:33.019" v="6246"/>
          <ac:spMkLst>
            <pc:docMk/>
            <pc:sldMk cId="2669062502" sldId="332"/>
            <ac:spMk id="111" creationId="{B135F879-038D-4AEC-8247-BFD7CB578BE3}"/>
          </ac:spMkLst>
        </pc:spChg>
        <pc:spChg chg="add mod">
          <ac:chgData name="Dario Pasquali" userId="38e23add-208a-40ab-8757-9b606f6bf5b9" providerId="ADAL" clId="{3417D045-CE79-4BFD-9108-1C18ED2D8809}" dt="2021-02-01T11:41:38.411" v="6359" actId="113"/>
          <ac:spMkLst>
            <pc:docMk/>
            <pc:sldMk cId="2669062502" sldId="332"/>
            <ac:spMk id="112" creationId="{85ADEAC4-9B47-414B-AD06-4F98382642CA}"/>
          </ac:spMkLst>
        </pc:spChg>
        <pc:spChg chg="mod">
          <ac:chgData name="Dario Pasquali" userId="38e23add-208a-40ab-8757-9b606f6bf5b9" providerId="ADAL" clId="{3417D045-CE79-4BFD-9108-1C18ED2D8809}" dt="2021-02-01T11:40:43.753" v="6249"/>
          <ac:spMkLst>
            <pc:docMk/>
            <pc:sldMk cId="2669062502" sldId="332"/>
            <ac:spMk id="114" creationId="{8DBCE9F0-AC9D-4CAF-A550-EB9FE4964295}"/>
          </ac:spMkLst>
        </pc:spChg>
        <pc:spChg chg="mod">
          <ac:chgData name="Dario Pasquali" userId="38e23add-208a-40ab-8757-9b606f6bf5b9" providerId="ADAL" clId="{3417D045-CE79-4BFD-9108-1C18ED2D8809}" dt="2021-02-01T11:40:43.753" v="6249"/>
          <ac:spMkLst>
            <pc:docMk/>
            <pc:sldMk cId="2669062502" sldId="332"/>
            <ac:spMk id="115" creationId="{F0E90870-7173-4415-9A85-06F5BB8493CA}"/>
          </ac:spMkLst>
        </pc:spChg>
        <pc:spChg chg="mod">
          <ac:chgData name="Dario Pasquali" userId="38e23add-208a-40ab-8757-9b606f6bf5b9" providerId="ADAL" clId="{3417D045-CE79-4BFD-9108-1C18ED2D8809}" dt="2021-02-01T13:49:10.722" v="8260"/>
          <ac:spMkLst>
            <pc:docMk/>
            <pc:sldMk cId="2669062502" sldId="332"/>
            <ac:spMk id="117" creationId="{F0162D32-BBE7-4774-8778-7B8CE9C247F2}"/>
          </ac:spMkLst>
        </pc:spChg>
        <pc:spChg chg="mod">
          <ac:chgData name="Dario Pasquali" userId="38e23add-208a-40ab-8757-9b606f6bf5b9" providerId="ADAL" clId="{3417D045-CE79-4BFD-9108-1C18ED2D8809}" dt="2021-02-01T13:49:10.722" v="8260"/>
          <ac:spMkLst>
            <pc:docMk/>
            <pc:sldMk cId="2669062502" sldId="332"/>
            <ac:spMk id="118" creationId="{CC10E48B-D9C2-4543-8BD9-90CB199CBA46}"/>
          </ac:spMkLst>
        </pc:spChg>
        <pc:spChg chg="mod">
          <ac:chgData name="Dario Pasquali" userId="38e23add-208a-40ab-8757-9b606f6bf5b9" providerId="ADAL" clId="{3417D045-CE79-4BFD-9108-1C18ED2D8809}" dt="2021-02-01T13:49:18.672" v="8267"/>
          <ac:spMkLst>
            <pc:docMk/>
            <pc:sldMk cId="2669062502" sldId="332"/>
            <ac:spMk id="120" creationId="{C2B465CB-DBE4-4D9C-8F4F-717D4162BFFF}"/>
          </ac:spMkLst>
        </pc:spChg>
        <pc:spChg chg="mod">
          <ac:chgData name="Dario Pasquali" userId="38e23add-208a-40ab-8757-9b606f6bf5b9" providerId="ADAL" clId="{3417D045-CE79-4BFD-9108-1C18ED2D8809}" dt="2021-02-01T13:49:18.672" v="8267"/>
          <ac:spMkLst>
            <pc:docMk/>
            <pc:sldMk cId="2669062502" sldId="332"/>
            <ac:spMk id="121" creationId="{D9F2A1E4-15CF-4000-A322-3AC8A1EBE313}"/>
          </ac:spMkLst>
        </pc:spChg>
        <pc:grpChg chg="add mod">
          <ac:chgData name="Dario Pasquali" userId="38e23add-208a-40ab-8757-9b606f6bf5b9" providerId="ADAL" clId="{3417D045-CE79-4BFD-9108-1C18ED2D8809}" dt="2021-02-01T11:27:12.669" v="5148" actId="1076"/>
          <ac:grpSpMkLst>
            <pc:docMk/>
            <pc:sldMk cId="2669062502" sldId="332"/>
            <ac:grpSpMk id="33" creationId="{974E9C50-51AE-4394-B03A-FD432CFB976C}"/>
          </ac:grpSpMkLst>
        </pc:grpChg>
        <pc:grpChg chg="add mod">
          <ac:chgData name="Dario Pasquali" userId="38e23add-208a-40ab-8757-9b606f6bf5b9" providerId="ADAL" clId="{3417D045-CE79-4BFD-9108-1C18ED2D8809}" dt="2021-02-01T11:27:12.669" v="5148" actId="1076"/>
          <ac:grpSpMkLst>
            <pc:docMk/>
            <pc:sldMk cId="2669062502" sldId="332"/>
            <ac:grpSpMk id="36" creationId="{EBA9D7D1-4C2E-49A4-B37B-9F9B4B311F1B}"/>
          </ac:grpSpMkLst>
        </pc:grpChg>
        <pc:grpChg chg="add mod">
          <ac:chgData name="Dario Pasquali" userId="38e23add-208a-40ab-8757-9b606f6bf5b9" providerId="ADAL" clId="{3417D045-CE79-4BFD-9108-1C18ED2D8809}" dt="2021-02-01T11:29:00.988" v="5280" actId="1076"/>
          <ac:grpSpMkLst>
            <pc:docMk/>
            <pc:sldMk cId="2669062502" sldId="332"/>
            <ac:grpSpMk id="39" creationId="{42268C5E-5EA6-4B85-A43B-EAFD25E88475}"/>
          </ac:grpSpMkLst>
        </pc:grpChg>
        <pc:grpChg chg="add mod">
          <ac:chgData name="Dario Pasquali" userId="38e23add-208a-40ab-8757-9b606f6bf5b9" providerId="ADAL" clId="{3417D045-CE79-4BFD-9108-1C18ED2D8809}" dt="2021-02-01T11:29:51.654" v="5373" actId="1076"/>
          <ac:grpSpMkLst>
            <pc:docMk/>
            <pc:sldMk cId="2669062502" sldId="332"/>
            <ac:grpSpMk id="45" creationId="{9BF6E16F-2DB2-4E61-BB63-10200FE8B264}"/>
          </ac:grpSpMkLst>
        </pc:grpChg>
        <pc:grpChg chg="add mod">
          <ac:chgData name="Dario Pasquali" userId="38e23add-208a-40ab-8757-9b606f6bf5b9" providerId="ADAL" clId="{3417D045-CE79-4BFD-9108-1C18ED2D8809}" dt="2021-02-01T11:30:34.440" v="5448" actId="1076"/>
          <ac:grpSpMkLst>
            <pc:docMk/>
            <pc:sldMk cId="2669062502" sldId="332"/>
            <ac:grpSpMk id="49" creationId="{E07310F6-3ECF-4107-8294-89F83E717956}"/>
          </ac:grpSpMkLst>
        </pc:grpChg>
        <pc:grpChg chg="add mod">
          <ac:chgData name="Dario Pasquali" userId="38e23add-208a-40ab-8757-9b606f6bf5b9" providerId="ADAL" clId="{3417D045-CE79-4BFD-9108-1C18ED2D8809}" dt="2021-02-01T13:49:06.024" v="8258" actId="1036"/>
          <ac:grpSpMkLst>
            <pc:docMk/>
            <pc:sldMk cId="2669062502" sldId="332"/>
            <ac:grpSpMk id="53" creationId="{3EC8EF92-1C92-4101-83ED-A447B9014A65}"/>
          </ac:grpSpMkLst>
        </pc:grpChg>
        <pc:grpChg chg="add mod">
          <ac:chgData name="Dario Pasquali" userId="38e23add-208a-40ab-8757-9b606f6bf5b9" providerId="ADAL" clId="{3417D045-CE79-4BFD-9108-1C18ED2D8809}" dt="2021-02-01T13:49:09.501" v="8259" actId="1076"/>
          <ac:grpSpMkLst>
            <pc:docMk/>
            <pc:sldMk cId="2669062502" sldId="332"/>
            <ac:grpSpMk id="56" creationId="{14EFB354-AE94-44D8-BB42-3D8CBE8D3B2A}"/>
          </ac:grpSpMkLst>
        </pc:grpChg>
        <pc:grpChg chg="add mod">
          <ac:chgData name="Dario Pasquali" userId="38e23add-208a-40ab-8757-9b606f6bf5b9" providerId="ADAL" clId="{3417D045-CE79-4BFD-9108-1C18ED2D8809}" dt="2021-02-01T13:49:17.701" v="8266" actId="1076"/>
          <ac:grpSpMkLst>
            <pc:docMk/>
            <pc:sldMk cId="2669062502" sldId="332"/>
            <ac:grpSpMk id="59" creationId="{F6060FD1-9C7E-4E63-A7FB-EA43902EDA84}"/>
          </ac:grpSpMkLst>
        </pc:grpChg>
        <pc:grpChg chg="add mod">
          <ac:chgData name="Dario Pasquali" userId="38e23add-208a-40ab-8757-9b606f6bf5b9" providerId="ADAL" clId="{3417D045-CE79-4BFD-9108-1C18ED2D8809}" dt="2021-02-01T13:49:06.024" v="8258" actId="1036"/>
          <ac:grpSpMkLst>
            <pc:docMk/>
            <pc:sldMk cId="2669062502" sldId="332"/>
            <ac:grpSpMk id="63" creationId="{4E7F2ED4-F00A-4FA4-8A13-81CA0CB1A305}"/>
          </ac:grpSpMkLst>
        </pc:grpChg>
        <pc:grpChg chg="add mod">
          <ac:chgData name="Dario Pasquali" userId="38e23add-208a-40ab-8757-9b606f6bf5b9" providerId="ADAL" clId="{3417D045-CE79-4BFD-9108-1C18ED2D8809}" dt="2021-02-01T13:49:54.424" v="8320" actId="1076"/>
          <ac:grpSpMkLst>
            <pc:docMk/>
            <pc:sldMk cId="2669062502" sldId="332"/>
            <ac:grpSpMk id="66" creationId="{2D909A56-E715-4790-9AC7-F11E723D6EB7}"/>
          </ac:grpSpMkLst>
        </pc:grpChg>
        <pc:grpChg chg="add mod">
          <ac:chgData name="Dario Pasquali" userId="38e23add-208a-40ab-8757-9b606f6bf5b9" providerId="ADAL" clId="{3417D045-CE79-4BFD-9108-1C18ED2D8809}" dt="2021-02-01T11:34:03.446" v="5691" actId="1076"/>
          <ac:grpSpMkLst>
            <pc:docMk/>
            <pc:sldMk cId="2669062502" sldId="332"/>
            <ac:grpSpMk id="70" creationId="{80C1FE01-4719-4368-87FB-40E8B30EC652}"/>
          </ac:grpSpMkLst>
        </pc:grpChg>
        <pc:grpChg chg="add mod">
          <ac:chgData name="Dario Pasquali" userId="38e23add-208a-40ab-8757-9b606f6bf5b9" providerId="ADAL" clId="{3417D045-CE79-4BFD-9108-1C18ED2D8809}" dt="2021-02-01T11:34:01.596" v="5690" actId="1076"/>
          <ac:grpSpMkLst>
            <pc:docMk/>
            <pc:sldMk cId="2669062502" sldId="332"/>
            <ac:grpSpMk id="73" creationId="{53032D46-54DA-4EFC-9BD4-42C68376A02F}"/>
          </ac:grpSpMkLst>
        </pc:grpChg>
        <pc:grpChg chg="add mod">
          <ac:chgData name="Dario Pasquali" userId="38e23add-208a-40ab-8757-9b606f6bf5b9" providerId="ADAL" clId="{3417D045-CE79-4BFD-9108-1C18ED2D8809}" dt="2021-02-01T11:35:43.584" v="5836" actId="1076"/>
          <ac:grpSpMkLst>
            <pc:docMk/>
            <pc:sldMk cId="2669062502" sldId="332"/>
            <ac:grpSpMk id="78" creationId="{653737D9-CB06-4CE9-B364-275298FD7B3C}"/>
          </ac:grpSpMkLst>
        </pc:grpChg>
        <pc:grpChg chg="add mod">
          <ac:chgData name="Dario Pasquali" userId="38e23add-208a-40ab-8757-9b606f6bf5b9" providerId="ADAL" clId="{3417D045-CE79-4BFD-9108-1C18ED2D8809}" dt="2021-02-01T11:35:50.125" v="5838" actId="1076"/>
          <ac:grpSpMkLst>
            <pc:docMk/>
            <pc:sldMk cId="2669062502" sldId="332"/>
            <ac:grpSpMk id="82" creationId="{9578E753-9163-4523-A47A-2B5DF72DBC88}"/>
          </ac:grpSpMkLst>
        </pc:grpChg>
        <pc:grpChg chg="add mod">
          <ac:chgData name="Dario Pasquali" userId="38e23add-208a-40ab-8757-9b606f6bf5b9" providerId="ADAL" clId="{3417D045-CE79-4BFD-9108-1C18ED2D8809}" dt="2021-02-01T11:37:35.079" v="6010" actId="1076"/>
          <ac:grpSpMkLst>
            <pc:docMk/>
            <pc:sldMk cId="2669062502" sldId="332"/>
            <ac:grpSpMk id="86" creationId="{EA6ADD6D-AD30-449E-8A3F-2474239DEFA8}"/>
          </ac:grpSpMkLst>
        </pc:grpChg>
        <pc:grpChg chg="add mod">
          <ac:chgData name="Dario Pasquali" userId="38e23add-208a-40ab-8757-9b606f6bf5b9" providerId="ADAL" clId="{3417D045-CE79-4BFD-9108-1C18ED2D8809}" dt="2021-02-01T11:37:43.116" v="6012" actId="1076"/>
          <ac:grpSpMkLst>
            <pc:docMk/>
            <pc:sldMk cId="2669062502" sldId="332"/>
            <ac:grpSpMk id="90" creationId="{05FB6664-6521-4165-8A2D-03811E40D7D6}"/>
          </ac:grpSpMkLst>
        </pc:grpChg>
        <pc:grpChg chg="add mod">
          <ac:chgData name="Dario Pasquali" userId="38e23add-208a-40ab-8757-9b606f6bf5b9" providerId="ADAL" clId="{3417D045-CE79-4BFD-9108-1C18ED2D8809}" dt="2021-02-01T11:38:20.484" v="6063" actId="1076"/>
          <ac:grpSpMkLst>
            <pc:docMk/>
            <pc:sldMk cId="2669062502" sldId="332"/>
            <ac:grpSpMk id="94" creationId="{EFD83D1D-D360-4408-9DA6-55CED5754062}"/>
          </ac:grpSpMkLst>
        </pc:grpChg>
        <pc:grpChg chg="add mod">
          <ac:chgData name="Dario Pasquali" userId="38e23add-208a-40ab-8757-9b606f6bf5b9" providerId="ADAL" clId="{3417D045-CE79-4BFD-9108-1C18ED2D8809}" dt="2021-02-01T11:38:54.747" v="6116" actId="1076"/>
          <ac:grpSpMkLst>
            <pc:docMk/>
            <pc:sldMk cId="2669062502" sldId="332"/>
            <ac:grpSpMk id="98" creationId="{6D874436-AC8B-4815-AFEE-7862A4F348A5}"/>
          </ac:grpSpMkLst>
        </pc:grpChg>
        <pc:grpChg chg="add mod">
          <ac:chgData name="Dario Pasquali" userId="38e23add-208a-40ab-8757-9b606f6bf5b9" providerId="ADAL" clId="{3417D045-CE79-4BFD-9108-1C18ED2D8809}" dt="2021-02-01T11:40:09.425" v="6244" actId="1076"/>
          <ac:grpSpMkLst>
            <pc:docMk/>
            <pc:sldMk cId="2669062502" sldId="332"/>
            <ac:grpSpMk id="102" creationId="{C46F27B0-EAC8-4342-8926-1D9B43DC284D}"/>
          </ac:grpSpMkLst>
        </pc:grpChg>
        <pc:grpChg chg="add del mod">
          <ac:chgData name="Dario Pasquali" userId="38e23add-208a-40ab-8757-9b606f6bf5b9" providerId="ADAL" clId="{3417D045-CE79-4BFD-9108-1C18ED2D8809}" dt="2021-02-01T11:40:42.268" v="6248" actId="478"/>
          <ac:grpSpMkLst>
            <pc:docMk/>
            <pc:sldMk cId="2669062502" sldId="332"/>
            <ac:grpSpMk id="106" creationId="{84EE402F-B375-45D0-8FAA-C3CB8117E9B8}"/>
          </ac:grpSpMkLst>
        </pc:grpChg>
        <pc:grpChg chg="add mod">
          <ac:chgData name="Dario Pasquali" userId="38e23add-208a-40ab-8757-9b606f6bf5b9" providerId="ADAL" clId="{3417D045-CE79-4BFD-9108-1C18ED2D8809}" dt="2021-02-01T11:40:36.542" v="6247" actId="1076"/>
          <ac:grpSpMkLst>
            <pc:docMk/>
            <pc:sldMk cId="2669062502" sldId="332"/>
            <ac:grpSpMk id="109" creationId="{155685AD-C721-47AD-86A0-41DD0E23018F}"/>
          </ac:grpSpMkLst>
        </pc:grpChg>
        <pc:grpChg chg="add mod">
          <ac:chgData name="Dario Pasquali" userId="38e23add-208a-40ab-8757-9b606f6bf5b9" providerId="ADAL" clId="{3417D045-CE79-4BFD-9108-1C18ED2D8809}" dt="2021-02-01T11:40:47.422" v="6250" actId="1076"/>
          <ac:grpSpMkLst>
            <pc:docMk/>
            <pc:sldMk cId="2669062502" sldId="332"/>
            <ac:grpSpMk id="113" creationId="{52BF03F5-69F3-44FC-90E3-B818063CAA2C}"/>
          </ac:grpSpMkLst>
        </pc:grpChg>
        <pc:grpChg chg="add del mod">
          <ac:chgData name="Dario Pasquali" userId="38e23add-208a-40ab-8757-9b606f6bf5b9" providerId="ADAL" clId="{3417D045-CE79-4BFD-9108-1C18ED2D8809}" dt="2021-02-01T13:49:15.076" v="8265"/>
          <ac:grpSpMkLst>
            <pc:docMk/>
            <pc:sldMk cId="2669062502" sldId="332"/>
            <ac:grpSpMk id="116" creationId="{E1AA1734-8975-4B0E-930C-540D9DCDA3B3}"/>
          </ac:grpSpMkLst>
        </pc:grpChg>
        <pc:grpChg chg="add mod">
          <ac:chgData name="Dario Pasquali" userId="38e23add-208a-40ab-8757-9b606f6bf5b9" providerId="ADAL" clId="{3417D045-CE79-4BFD-9108-1C18ED2D8809}" dt="2021-02-01T13:49:21.708" v="8268" actId="1076"/>
          <ac:grpSpMkLst>
            <pc:docMk/>
            <pc:sldMk cId="2669062502" sldId="332"/>
            <ac:grpSpMk id="119" creationId="{5CE8BB98-6FF8-4610-A7F2-7B049609298F}"/>
          </ac:grpSpMkLst>
        </pc:grpChg>
        <pc:cxnChg chg="del">
          <ac:chgData name="Dario Pasquali" userId="38e23add-208a-40ab-8757-9b606f6bf5b9" providerId="ADAL" clId="{3417D045-CE79-4BFD-9108-1C18ED2D8809}" dt="2021-02-01T11:26:33.086" v="5146" actId="478"/>
          <ac:cxnSpMkLst>
            <pc:docMk/>
            <pc:sldMk cId="2669062502" sldId="332"/>
            <ac:cxnSpMk id="3" creationId="{9738010D-65EA-49BC-8561-BBBE4594217D}"/>
          </ac:cxnSpMkLst>
        </pc:cxnChg>
        <pc:cxnChg chg="del">
          <ac:chgData name="Dario Pasquali" userId="38e23add-208a-40ab-8757-9b606f6bf5b9" providerId="ADAL" clId="{3417D045-CE79-4BFD-9108-1C18ED2D8809}" dt="2021-02-01T11:26:33.086" v="5146" actId="478"/>
          <ac:cxnSpMkLst>
            <pc:docMk/>
            <pc:sldMk cId="2669062502" sldId="332"/>
            <ac:cxnSpMk id="16" creationId="{3928C173-B26F-4929-AF5F-21E2C243F84D}"/>
          </ac:cxnSpMkLst>
        </pc:cxnChg>
        <pc:cxnChg chg="del">
          <ac:chgData name="Dario Pasquali" userId="38e23add-208a-40ab-8757-9b606f6bf5b9" providerId="ADAL" clId="{3417D045-CE79-4BFD-9108-1C18ED2D8809}" dt="2021-02-01T11:26:33.086" v="5146" actId="478"/>
          <ac:cxnSpMkLst>
            <pc:docMk/>
            <pc:sldMk cId="2669062502" sldId="332"/>
            <ac:cxnSpMk id="24" creationId="{9104E205-76C7-4FAA-BDD5-339502D7EB43}"/>
          </ac:cxnSpMkLst>
        </pc:cxnChg>
        <pc:cxnChg chg="del">
          <ac:chgData name="Dario Pasquali" userId="38e23add-208a-40ab-8757-9b606f6bf5b9" providerId="ADAL" clId="{3417D045-CE79-4BFD-9108-1C18ED2D8809}" dt="2021-02-01T11:26:33.086" v="5146" actId="478"/>
          <ac:cxnSpMkLst>
            <pc:docMk/>
            <pc:sldMk cId="2669062502" sldId="332"/>
            <ac:cxnSpMk id="25" creationId="{F75B2721-E378-472E-BD77-4EEA6AB298C4}"/>
          </ac:cxnSpMkLst>
        </pc:cxnChg>
        <pc:cxnChg chg="del">
          <ac:chgData name="Dario Pasquali" userId="38e23add-208a-40ab-8757-9b606f6bf5b9" providerId="ADAL" clId="{3417D045-CE79-4BFD-9108-1C18ED2D8809}" dt="2021-02-01T11:26:33.086" v="5146" actId="478"/>
          <ac:cxnSpMkLst>
            <pc:docMk/>
            <pc:sldMk cId="2669062502" sldId="332"/>
            <ac:cxnSpMk id="26" creationId="{BA9A8F44-6800-4950-B356-AC13B4FC9325}"/>
          </ac:cxnSpMkLst>
        </pc:cxnChg>
        <pc:cxnChg chg="del">
          <ac:chgData name="Dario Pasquali" userId="38e23add-208a-40ab-8757-9b606f6bf5b9" providerId="ADAL" clId="{3417D045-CE79-4BFD-9108-1C18ED2D8809}" dt="2021-02-01T11:26:33.086" v="5146" actId="478"/>
          <ac:cxnSpMkLst>
            <pc:docMk/>
            <pc:sldMk cId="2669062502" sldId="332"/>
            <ac:cxnSpMk id="27" creationId="{1A742F92-002E-417E-9AE9-AE5A074B19B0}"/>
          </ac:cxnSpMkLst>
        </pc:cxnChg>
        <pc:cxnChg chg="del">
          <ac:chgData name="Dario Pasquali" userId="38e23add-208a-40ab-8757-9b606f6bf5b9" providerId="ADAL" clId="{3417D045-CE79-4BFD-9108-1C18ED2D8809}" dt="2021-02-01T11:26:33.086" v="5146" actId="478"/>
          <ac:cxnSpMkLst>
            <pc:docMk/>
            <pc:sldMk cId="2669062502" sldId="332"/>
            <ac:cxnSpMk id="28" creationId="{E17E72AE-6570-4A88-9FE0-5A7D8537E02B}"/>
          </ac:cxnSpMkLst>
        </pc:cxnChg>
        <pc:cxnChg chg="del">
          <ac:chgData name="Dario Pasquali" userId="38e23add-208a-40ab-8757-9b606f6bf5b9" providerId="ADAL" clId="{3417D045-CE79-4BFD-9108-1C18ED2D8809}" dt="2021-02-01T11:26:30.940" v="5144" actId="478"/>
          <ac:cxnSpMkLst>
            <pc:docMk/>
            <pc:sldMk cId="2669062502" sldId="332"/>
            <ac:cxnSpMk id="29" creationId="{303D06C3-6063-4FA3-A5D9-429E9AA7B089}"/>
          </ac:cxnSpMkLst>
        </pc:cxnChg>
        <pc:cxnChg chg="del">
          <ac:chgData name="Dario Pasquali" userId="38e23add-208a-40ab-8757-9b606f6bf5b9" providerId="ADAL" clId="{3417D045-CE79-4BFD-9108-1C18ED2D8809}" dt="2021-02-01T11:26:30.408" v="5143" actId="478"/>
          <ac:cxnSpMkLst>
            <pc:docMk/>
            <pc:sldMk cId="2669062502" sldId="332"/>
            <ac:cxnSpMk id="30" creationId="{015DF6BF-75C9-40C6-925E-17C022BAFD2B}"/>
          </ac:cxnSpMkLst>
        </pc:cxnChg>
        <pc:cxnChg chg="del">
          <ac:chgData name="Dario Pasquali" userId="38e23add-208a-40ab-8757-9b606f6bf5b9" providerId="ADAL" clId="{3417D045-CE79-4BFD-9108-1C18ED2D8809}" dt="2021-02-01T11:26:31.793" v="5145" actId="478"/>
          <ac:cxnSpMkLst>
            <pc:docMk/>
            <pc:sldMk cId="2669062502" sldId="332"/>
            <ac:cxnSpMk id="31" creationId="{2188AE66-B64D-4CB4-8588-15C7C9C1A663}"/>
          </ac:cxnSpMkLst>
        </pc:cxnChg>
        <pc:cxnChg chg="del">
          <ac:chgData name="Dario Pasquali" userId="38e23add-208a-40ab-8757-9b606f6bf5b9" providerId="ADAL" clId="{3417D045-CE79-4BFD-9108-1C18ED2D8809}" dt="2021-02-01T11:26:33.086" v="5146" actId="478"/>
          <ac:cxnSpMkLst>
            <pc:docMk/>
            <pc:sldMk cId="2669062502" sldId="332"/>
            <ac:cxnSpMk id="32" creationId="{B86D5018-6335-441F-973D-0BE7AAEA49EA}"/>
          </ac:cxnSpMkLst>
        </pc:cxnChg>
      </pc:sldChg>
      <pc:sldChg chg="addSp delSp modSp add mod modTransition modAnim">
        <pc:chgData name="Dario Pasquali" userId="38e23add-208a-40ab-8757-9b606f6bf5b9" providerId="ADAL" clId="{3417D045-CE79-4BFD-9108-1C18ED2D8809}" dt="2021-02-01T12:28:14.408" v="6906"/>
        <pc:sldMkLst>
          <pc:docMk/>
          <pc:sldMk cId="4138000627" sldId="333"/>
        </pc:sldMkLst>
        <pc:spChg chg="add del mod">
          <ac:chgData name="Dario Pasquali" userId="38e23add-208a-40ab-8757-9b606f6bf5b9" providerId="ADAL" clId="{3417D045-CE79-4BFD-9108-1C18ED2D8809}" dt="2021-02-01T12:15:46.124" v="6866" actId="1076"/>
          <ac:spMkLst>
            <pc:docMk/>
            <pc:sldMk cId="4138000627" sldId="333"/>
            <ac:spMk id="2" creationId="{0008F70B-7848-425F-A6B7-8DFB78D08632}"/>
          </ac:spMkLst>
        </pc:spChg>
        <pc:spChg chg="mod">
          <ac:chgData name="Dario Pasquali" userId="38e23add-208a-40ab-8757-9b606f6bf5b9" providerId="ADAL" clId="{3417D045-CE79-4BFD-9108-1C18ED2D8809}" dt="2021-02-01T11:43:56.821" v="6390" actId="20577"/>
          <ac:spMkLst>
            <pc:docMk/>
            <pc:sldMk cId="4138000627" sldId="333"/>
            <ac:spMk id="10" creationId="{9AD9390B-748C-4B75-85C0-657D8F40915B}"/>
          </ac:spMkLst>
        </pc:spChg>
        <pc:spChg chg="del">
          <ac:chgData name="Dario Pasquali" userId="38e23add-208a-40ab-8757-9b606f6bf5b9" providerId="ADAL" clId="{3417D045-CE79-4BFD-9108-1C18ED2D8809}" dt="2021-02-01T11:58:25.037" v="6391" actId="478"/>
          <ac:spMkLst>
            <pc:docMk/>
            <pc:sldMk cId="4138000627" sldId="333"/>
            <ac:spMk id="42" creationId="{3ACFC5D6-100F-4CBF-90B1-706CFFB0186D}"/>
          </ac:spMkLst>
        </pc:spChg>
        <pc:spChg chg="del">
          <ac:chgData name="Dario Pasquali" userId="38e23add-208a-40ab-8757-9b606f6bf5b9" providerId="ADAL" clId="{3417D045-CE79-4BFD-9108-1C18ED2D8809}" dt="2021-02-01T11:58:25.037" v="6391" actId="478"/>
          <ac:spMkLst>
            <pc:docMk/>
            <pc:sldMk cId="4138000627" sldId="333"/>
            <ac:spMk id="43" creationId="{2FF9E0C9-761F-43EB-BF08-01D95552E1BA}"/>
          </ac:spMkLst>
        </pc:spChg>
        <pc:spChg chg="del">
          <ac:chgData name="Dario Pasquali" userId="38e23add-208a-40ab-8757-9b606f6bf5b9" providerId="ADAL" clId="{3417D045-CE79-4BFD-9108-1C18ED2D8809}" dt="2021-02-01T11:58:25.037" v="6391" actId="478"/>
          <ac:spMkLst>
            <pc:docMk/>
            <pc:sldMk cId="4138000627" sldId="333"/>
            <ac:spMk id="44" creationId="{16D8EADE-D3EA-4A8C-B627-71D0723C0790}"/>
          </ac:spMkLst>
        </pc:spChg>
        <pc:spChg chg="del">
          <ac:chgData name="Dario Pasquali" userId="38e23add-208a-40ab-8757-9b606f6bf5b9" providerId="ADAL" clId="{3417D045-CE79-4BFD-9108-1C18ED2D8809}" dt="2021-02-01T11:58:25.037" v="6391" actId="478"/>
          <ac:spMkLst>
            <pc:docMk/>
            <pc:sldMk cId="4138000627" sldId="333"/>
            <ac:spMk id="48" creationId="{DDA7B9EE-AAF1-45C2-B1FB-6E2B8CD6A3F5}"/>
          </ac:spMkLst>
        </pc:spChg>
        <pc:spChg chg="del">
          <ac:chgData name="Dario Pasquali" userId="38e23add-208a-40ab-8757-9b606f6bf5b9" providerId="ADAL" clId="{3417D045-CE79-4BFD-9108-1C18ED2D8809}" dt="2021-02-01T11:58:25.037" v="6391" actId="478"/>
          <ac:spMkLst>
            <pc:docMk/>
            <pc:sldMk cId="4138000627" sldId="333"/>
            <ac:spMk id="52" creationId="{836380CC-559C-460A-9E26-2F51A75666D5}"/>
          </ac:spMkLst>
        </pc:spChg>
        <pc:spChg chg="del">
          <ac:chgData name="Dario Pasquali" userId="38e23add-208a-40ab-8757-9b606f6bf5b9" providerId="ADAL" clId="{3417D045-CE79-4BFD-9108-1C18ED2D8809}" dt="2021-02-01T11:58:25.037" v="6391" actId="478"/>
          <ac:spMkLst>
            <pc:docMk/>
            <pc:sldMk cId="4138000627" sldId="333"/>
            <ac:spMk id="62" creationId="{4A52AD19-C141-40C5-B7F9-7195B942086D}"/>
          </ac:spMkLst>
        </pc:spChg>
        <pc:spChg chg="del">
          <ac:chgData name="Dario Pasquali" userId="38e23add-208a-40ab-8757-9b606f6bf5b9" providerId="ADAL" clId="{3417D045-CE79-4BFD-9108-1C18ED2D8809}" dt="2021-02-01T11:58:25.037" v="6391" actId="478"/>
          <ac:spMkLst>
            <pc:docMk/>
            <pc:sldMk cId="4138000627" sldId="333"/>
            <ac:spMk id="69" creationId="{5E02EFB7-ABD1-4F55-B33B-FE10F4D0E2EC}"/>
          </ac:spMkLst>
        </pc:spChg>
        <pc:spChg chg="del">
          <ac:chgData name="Dario Pasquali" userId="38e23add-208a-40ab-8757-9b606f6bf5b9" providerId="ADAL" clId="{3417D045-CE79-4BFD-9108-1C18ED2D8809}" dt="2021-02-01T11:58:28.198" v="6394" actId="478"/>
          <ac:spMkLst>
            <pc:docMk/>
            <pc:sldMk cId="4138000627" sldId="333"/>
            <ac:spMk id="76" creationId="{29B15457-5A7E-4D68-93C2-144FF39DBC4A}"/>
          </ac:spMkLst>
        </pc:spChg>
        <pc:spChg chg="del">
          <ac:chgData name="Dario Pasquali" userId="38e23add-208a-40ab-8757-9b606f6bf5b9" providerId="ADAL" clId="{3417D045-CE79-4BFD-9108-1C18ED2D8809}" dt="2021-02-01T11:58:25.037" v="6391" actId="478"/>
          <ac:spMkLst>
            <pc:docMk/>
            <pc:sldMk cId="4138000627" sldId="333"/>
            <ac:spMk id="81" creationId="{489AA93C-57E2-4C1F-8BBB-68F36C793032}"/>
          </ac:spMkLst>
        </pc:spChg>
        <pc:spChg chg="del">
          <ac:chgData name="Dario Pasquali" userId="38e23add-208a-40ab-8757-9b606f6bf5b9" providerId="ADAL" clId="{3417D045-CE79-4BFD-9108-1C18ED2D8809}" dt="2021-02-01T11:58:25.037" v="6391" actId="478"/>
          <ac:spMkLst>
            <pc:docMk/>
            <pc:sldMk cId="4138000627" sldId="333"/>
            <ac:spMk id="85" creationId="{B0FCA619-0499-43A6-9591-69C1F9717A88}"/>
          </ac:spMkLst>
        </pc:spChg>
        <pc:spChg chg="del">
          <ac:chgData name="Dario Pasquali" userId="38e23add-208a-40ab-8757-9b606f6bf5b9" providerId="ADAL" clId="{3417D045-CE79-4BFD-9108-1C18ED2D8809}" dt="2021-02-01T11:58:25.037" v="6391" actId="478"/>
          <ac:spMkLst>
            <pc:docMk/>
            <pc:sldMk cId="4138000627" sldId="333"/>
            <ac:spMk id="89" creationId="{18E905A7-D2E9-4B56-A620-66F2A51F023A}"/>
          </ac:spMkLst>
        </pc:spChg>
        <pc:spChg chg="del">
          <ac:chgData name="Dario Pasquali" userId="38e23add-208a-40ab-8757-9b606f6bf5b9" providerId="ADAL" clId="{3417D045-CE79-4BFD-9108-1C18ED2D8809}" dt="2021-02-01T11:58:25.037" v="6391" actId="478"/>
          <ac:spMkLst>
            <pc:docMk/>
            <pc:sldMk cId="4138000627" sldId="333"/>
            <ac:spMk id="93" creationId="{DBD662D5-1B28-4405-A385-603EF9E8A7A9}"/>
          </ac:spMkLst>
        </pc:spChg>
        <pc:spChg chg="del">
          <ac:chgData name="Dario Pasquali" userId="38e23add-208a-40ab-8757-9b606f6bf5b9" providerId="ADAL" clId="{3417D045-CE79-4BFD-9108-1C18ED2D8809}" dt="2021-02-01T11:58:25.037" v="6391" actId="478"/>
          <ac:spMkLst>
            <pc:docMk/>
            <pc:sldMk cId="4138000627" sldId="333"/>
            <ac:spMk id="97" creationId="{B7E300E7-BCE0-45FF-A1B7-09C060BFAC62}"/>
          </ac:spMkLst>
        </pc:spChg>
        <pc:spChg chg="del">
          <ac:chgData name="Dario Pasquali" userId="38e23add-208a-40ab-8757-9b606f6bf5b9" providerId="ADAL" clId="{3417D045-CE79-4BFD-9108-1C18ED2D8809}" dt="2021-02-01T11:58:25.037" v="6391" actId="478"/>
          <ac:spMkLst>
            <pc:docMk/>
            <pc:sldMk cId="4138000627" sldId="333"/>
            <ac:spMk id="101" creationId="{2DDE0E52-5BA8-40C3-9BEE-B6C7D63A6677}"/>
          </ac:spMkLst>
        </pc:spChg>
        <pc:spChg chg="del">
          <ac:chgData name="Dario Pasquali" userId="38e23add-208a-40ab-8757-9b606f6bf5b9" providerId="ADAL" clId="{3417D045-CE79-4BFD-9108-1C18ED2D8809}" dt="2021-02-01T11:58:25.037" v="6391" actId="478"/>
          <ac:spMkLst>
            <pc:docMk/>
            <pc:sldMk cId="4138000627" sldId="333"/>
            <ac:spMk id="105" creationId="{89F5BD44-7B02-45D5-8AC2-2E93B26B9E3F}"/>
          </ac:spMkLst>
        </pc:spChg>
        <pc:spChg chg="add mod">
          <ac:chgData name="Dario Pasquali" userId="38e23add-208a-40ab-8757-9b606f6bf5b9" providerId="ADAL" clId="{3417D045-CE79-4BFD-9108-1C18ED2D8809}" dt="2021-02-01T12:15:58.728" v="6867" actId="1076"/>
          <ac:spMkLst>
            <pc:docMk/>
            <pc:sldMk cId="4138000627" sldId="333"/>
            <ac:spMk id="107" creationId="{87C05A7B-C34B-4835-B7FC-E8765BD667CD}"/>
          </ac:spMkLst>
        </pc:spChg>
        <pc:spChg chg="add mod">
          <ac:chgData name="Dario Pasquali" userId="38e23add-208a-40ab-8757-9b606f6bf5b9" providerId="ADAL" clId="{3417D045-CE79-4BFD-9108-1C18ED2D8809}" dt="2021-02-01T12:15:46.124" v="6866" actId="1076"/>
          <ac:spMkLst>
            <pc:docMk/>
            <pc:sldMk cId="4138000627" sldId="333"/>
            <ac:spMk id="108" creationId="{69E18E89-21E8-44D3-8BCE-03D1E1F36869}"/>
          </ac:spMkLst>
        </pc:spChg>
        <pc:spChg chg="del mod">
          <ac:chgData name="Dario Pasquali" userId="38e23add-208a-40ab-8757-9b606f6bf5b9" providerId="ADAL" clId="{3417D045-CE79-4BFD-9108-1C18ED2D8809}" dt="2021-02-01T11:58:27.043" v="6393" actId="478"/>
          <ac:spMkLst>
            <pc:docMk/>
            <pc:sldMk cId="4138000627" sldId="333"/>
            <ac:spMk id="112" creationId="{85ADEAC4-9B47-414B-AD06-4F98382642CA}"/>
          </ac:spMkLst>
        </pc:spChg>
        <pc:spChg chg="add mod">
          <ac:chgData name="Dario Pasquali" userId="38e23add-208a-40ab-8757-9b606f6bf5b9" providerId="ADAL" clId="{3417D045-CE79-4BFD-9108-1C18ED2D8809}" dt="2021-02-01T12:15:46.124" v="6866" actId="1076"/>
          <ac:spMkLst>
            <pc:docMk/>
            <pc:sldMk cId="4138000627" sldId="333"/>
            <ac:spMk id="116" creationId="{402528AE-944F-44D2-990F-168ABD804F65}"/>
          </ac:spMkLst>
        </pc:spChg>
        <pc:spChg chg="add del mod">
          <ac:chgData name="Dario Pasquali" userId="38e23add-208a-40ab-8757-9b606f6bf5b9" providerId="ADAL" clId="{3417D045-CE79-4BFD-9108-1C18ED2D8809}" dt="2021-02-01T12:02:43.610" v="6519" actId="478"/>
          <ac:spMkLst>
            <pc:docMk/>
            <pc:sldMk cId="4138000627" sldId="333"/>
            <ac:spMk id="117" creationId="{B42BCF63-5B28-43BE-89C7-D7753E22FC24}"/>
          </ac:spMkLst>
        </pc:spChg>
        <pc:spChg chg="add mod">
          <ac:chgData name="Dario Pasquali" userId="38e23add-208a-40ab-8757-9b606f6bf5b9" providerId="ADAL" clId="{3417D045-CE79-4BFD-9108-1C18ED2D8809}" dt="2021-02-01T12:15:46.124" v="6866" actId="1076"/>
          <ac:spMkLst>
            <pc:docMk/>
            <pc:sldMk cId="4138000627" sldId="333"/>
            <ac:spMk id="118" creationId="{0ADDE204-E4C2-454A-9348-50663FE5F9E7}"/>
          </ac:spMkLst>
        </pc:spChg>
        <pc:spChg chg="add mod">
          <ac:chgData name="Dario Pasquali" userId="38e23add-208a-40ab-8757-9b606f6bf5b9" providerId="ADAL" clId="{3417D045-CE79-4BFD-9108-1C18ED2D8809}" dt="2021-02-01T12:10:13.841" v="6629" actId="20577"/>
          <ac:spMkLst>
            <pc:docMk/>
            <pc:sldMk cId="4138000627" sldId="333"/>
            <ac:spMk id="119" creationId="{F2556499-4293-4A90-B013-8CD0A6F2DC8C}"/>
          </ac:spMkLst>
        </pc:spChg>
        <pc:spChg chg="add mod">
          <ac:chgData name="Dario Pasquali" userId="38e23add-208a-40ab-8757-9b606f6bf5b9" providerId="ADAL" clId="{3417D045-CE79-4BFD-9108-1C18ED2D8809}" dt="2021-02-01T12:15:38.993" v="6865" actId="1076"/>
          <ac:spMkLst>
            <pc:docMk/>
            <pc:sldMk cId="4138000627" sldId="333"/>
            <ac:spMk id="120" creationId="{E2CAAD1A-23AA-4AC4-A95F-3E4D87D3ED0B}"/>
          </ac:spMkLst>
        </pc:spChg>
        <pc:spChg chg="add del mod">
          <ac:chgData name="Dario Pasquali" userId="38e23add-208a-40ab-8757-9b606f6bf5b9" providerId="ADAL" clId="{3417D045-CE79-4BFD-9108-1C18ED2D8809}" dt="2021-02-01T12:10:42.125" v="6664"/>
          <ac:spMkLst>
            <pc:docMk/>
            <pc:sldMk cId="4138000627" sldId="333"/>
            <ac:spMk id="121" creationId="{CAA7D6BE-75EF-4A9D-A9FC-D42A5478B6AC}"/>
          </ac:spMkLst>
        </pc:spChg>
        <pc:spChg chg="add del mod">
          <ac:chgData name="Dario Pasquali" userId="38e23add-208a-40ab-8757-9b606f6bf5b9" providerId="ADAL" clId="{3417D045-CE79-4BFD-9108-1C18ED2D8809}" dt="2021-02-01T12:10:59.937" v="6670"/>
          <ac:spMkLst>
            <pc:docMk/>
            <pc:sldMk cId="4138000627" sldId="333"/>
            <ac:spMk id="123" creationId="{51B7B966-FD6A-43BC-BB3E-41223722B079}"/>
          </ac:spMkLst>
        </pc:spChg>
        <pc:spChg chg="add mod">
          <ac:chgData name="Dario Pasquali" userId="38e23add-208a-40ab-8757-9b606f6bf5b9" providerId="ADAL" clId="{3417D045-CE79-4BFD-9108-1C18ED2D8809}" dt="2021-02-01T12:12:20.598" v="6743" actId="1038"/>
          <ac:spMkLst>
            <pc:docMk/>
            <pc:sldMk cId="4138000627" sldId="333"/>
            <ac:spMk id="124" creationId="{A0B7D505-E3DA-420E-B49E-1E394659FB6F}"/>
          </ac:spMkLst>
        </pc:spChg>
        <pc:spChg chg="add mod">
          <ac:chgData name="Dario Pasquali" userId="38e23add-208a-40ab-8757-9b606f6bf5b9" providerId="ADAL" clId="{3417D045-CE79-4BFD-9108-1C18ED2D8809}" dt="2021-02-01T12:12:07.241" v="6698" actId="14100"/>
          <ac:spMkLst>
            <pc:docMk/>
            <pc:sldMk cId="4138000627" sldId="333"/>
            <ac:spMk id="125" creationId="{E764AE37-94DC-4508-966F-9B06940963C2}"/>
          </ac:spMkLst>
        </pc:spChg>
        <pc:spChg chg="add mod">
          <ac:chgData name="Dario Pasquali" userId="38e23add-208a-40ab-8757-9b606f6bf5b9" providerId="ADAL" clId="{3417D045-CE79-4BFD-9108-1C18ED2D8809}" dt="2021-02-01T12:13:21.762" v="6784" actId="1076"/>
          <ac:spMkLst>
            <pc:docMk/>
            <pc:sldMk cId="4138000627" sldId="333"/>
            <ac:spMk id="126" creationId="{648B9F57-06CA-4256-9999-D2627FBD1C6C}"/>
          </ac:spMkLst>
        </pc:spChg>
        <pc:spChg chg="add mod">
          <ac:chgData name="Dario Pasquali" userId="38e23add-208a-40ab-8757-9b606f6bf5b9" providerId="ADAL" clId="{3417D045-CE79-4BFD-9108-1C18ED2D8809}" dt="2021-02-01T12:15:38.993" v="6865" actId="1076"/>
          <ac:spMkLst>
            <pc:docMk/>
            <pc:sldMk cId="4138000627" sldId="333"/>
            <ac:spMk id="127" creationId="{B72B8BB7-46B1-42D6-824A-CF4F48B9FD0A}"/>
          </ac:spMkLst>
        </pc:spChg>
        <pc:spChg chg="add mod">
          <ac:chgData name="Dario Pasquali" userId="38e23add-208a-40ab-8757-9b606f6bf5b9" providerId="ADAL" clId="{3417D045-CE79-4BFD-9108-1C18ED2D8809}" dt="2021-02-01T12:14:37.460" v="6808" actId="14100"/>
          <ac:spMkLst>
            <pc:docMk/>
            <pc:sldMk cId="4138000627" sldId="333"/>
            <ac:spMk id="128" creationId="{4A25025E-F2F8-4E16-87C8-E547AA47035E}"/>
          </ac:spMkLst>
        </pc:spChg>
        <pc:spChg chg="add mod">
          <ac:chgData name="Dario Pasquali" userId="38e23add-208a-40ab-8757-9b606f6bf5b9" providerId="ADAL" clId="{3417D045-CE79-4BFD-9108-1C18ED2D8809}" dt="2021-02-01T12:14:45.984" v="6814" actId="20577"/>
          <ac:spMkLst>
            <pc:docMk/>
            <pc:sldMk cId="4138000627" sldId="333"/>
            <ac:spMk id="129" creationId="{7086AC5A-AE5A-48C8-9C9B-81DD1EEE473B}"/>
          </ac:spMkLst>
        </pc:spChg>
        <pc:spChg chg="add mod">
          <ac:chgData name="Dario Pasquali" userId="38e23add-208a-40ab-8757-9b606f6bf5b9" providerId="ADAL" clId="{3417D045-CE79-4BFD-9108-1C18ED2D8809}" dt="2021-02-01T12:15:03.332" v="6851" actId="6549"/>
          <ac:spMkLst>
            <pc:docMk/>
            <pc:sldMk cId="4138000627" sldId="333"/>
            <ac:spMk id="130" creationId="{304252B4-5E86-4323-8843-8E5F8EBD8541}"/>
          </ac:spMkLst>
        </pc:spChg>
        <pc:spChg chg="add mod">
          <ac:chgData name="Dario Pasquali" userId="38e23add-208a-40ab-8757-9b606f6bf5b9" providerId="ADAL" clId="{3417D045-CE79-4BFD-9108-1C18ED2D8809}" dt="2021-02-01T12:15:10.887" v="6856" actId="20577"/>
          <ac:spMkLst>
            <pc:docMk/>
            <pc:sldMk cId="4138000627" sldId="333"/>
            <ac:spMk id="131" creationId="{568690F6-1556-49D8-9E0F-C23404449976}"/>
          </ac:spMkLst>
        </pc:spChg>
        <pc:spChg chg="add mod">
          <ac:chgData name="Dario Pasquali" userId="38e23add-208a-40ab-8757-9b606f6bf5b9" providerId="ADAL" clId="{3417D045-CE79-4BFD-9108-1C18ED2D8809}" dt="2021-02-01T12:15:18.962" v="6863" actId="20577"/>
          <ac:spMkLst>
            <pc:docMk/>
            <pc:sldMk cId="4138000627" sldId="333"/>
            <ac:spMk id="132" creationId="{7BECABFF-A4D5-43B2-A10A-5C973AFA203A}"/>
          </ac:spMkLst>
        </pc:spChg>
        <pc:grpChg chg="del">
          <ac:chgData name="Dario Pasquali" userId="38e23add-208a-40ab-8757-9b606f6bf5b9" providerId="ADAL" clId="{3417D045-CE79-4BFD-9108-1C18ED2D8809}" dt="2021-02-01T11:58:25.037" v="6391" actId="478"/>
          <ac:grpSpMkLst>
            <pc:docMk/>
            <pc:sldMk cId="4138000627" sldId="333"/>
            <ac:grpSpMk id="33" creationId="{974E9C50-51AE-4394-B03A-FD432CFB976C}"/>
          </ac:grpSpMkLst>
        </pc:grpChg>
        <pc:grpChg chg="del">
          <ac:chgData name="Dario Pasquali" userId="38e23add-208a-40ab-8757-9b606f6bf5b9" providerId="ADAL" clId="{3417D045-CE79-4BFD-9108-1C18ED2D8809}" dt="2021-02-01T11:58:25.037" v="6391" actId="478"/>
          <ac:grpSpMkLst>
            <pc:docMk/>
            <pc:sldMk cId="4138000627" sldId="333"/>
            <ac:grpSpMk id="36" creationId="{EBA9D7D1-4C2E-49A4-B37B-9F9B4B311F1B}"/>
          </ac:grpSpMkLst>
        </pc:grpChg>
        <pc:grpChg chg="del">
          <ac:chgData name="Dario Pasquali" userId="38e23add-208a-40ab-8757-9b606f6bf5b9" providerId="ADAL" clId="{3417D045-CE79-4BFD-9108-1C18ED2D8809}" dt="2021-02-01T11:58:25.037" v="6391" actId="478"/>
          <ac:grpSpMkLst>
            <pc:docMk/>
            <pc:sldMk cId="4138000627" sldId="333"/>
            <ac:grpSpMk id="39" creationId="{42268C5E-5EA6-4B85-A43B-EAFD25E88475}"/>
          </ac:grpSpMkLst>
        </pc:grpChg>
        <pc:grpChg chg="del">
          <ac:chgData name="Dario Pasquali" userId="38e23add-208a-40ab-8757-9b606f6bf5b9" providerId="ADAL" clId="{3417D045-CE79-4BFD-9108-1C18ED2D8809}" dt="2021-02-01T11:58:25.037" v="6391" actId="478"/>
          <ac:grpSpMkLst>
            <pc:docMk/>
            <pc:sldMk cId="4138000627" sldId="333"/>
            <ac:grpSpMk id="45" creationId="{9BF6E16F-2DB2-4E61-BB63-10200FE8B264}"/>
          </ac:grpSpMkLst>
        </pc:grpChg>
        <pc:grpChg chg="del">
          <ac:chgData name="Dario Pasquali" userId="38e23add-208a-40ab-8757-9b606f6bf5b9" providerId="ADAL" clId="{3417D045-CE79-4BFD-9108-1C18ED2D8809}" dt="2021-02-01T11:58:25.037" v="6391" actId="478"/>
          <ac:grpSpMkLst>
            <pc:docMk/>
            <pc:sldMk cId="4138000627" sldId="333"/>
            <ac:grpSpMk id="49" creationId="{E07310F6-3ECF-4107-8294-89F83E717956}"/>
          </ac:grpSpMkLst>
        </pc:grpChg>
        <pc:grpChg chg="del">
          <ac:chgData name="Dario Pasquali" userId="38e23add-208a-40ab-8757-9b606f6bf5b9" providerId="ADAL" clId="{3417D045-CE79-4BFD-9108-1C18ED2D8809}" dt="2021-02-01T11:58:25.037" v="6391" actId="478"/>
          <ac:grpSpMkLst>
            <pc:docMk/>
            <pc:sldMk cId="4138000627" sldId="333"/>
            <ac:grpSpMk id="53" creationId="{3EC8EF92-1C92-4101-83ED-A447B9014A65}"/>
          </ac:grpSpMkLst>
        </pc:grpChg>
        <pc:grpChg chg="del">
          <ac:chgData name="Dario Pasquali" userId="38e23add-208a-40ab-8757-9b606f6bf5b9" providerId="ADAL" clId="{3417D045-CE79-4BFD-9108-1C18ED2D8809}" dt="2021-02-01T11:58:25.037" v="6391" actId="478"/>
          <ac:grpSpMkLst>
            <pc:docMk/>
            <pc:sldMk cId="4138000627" sldId="333"/>
            <ac:grpSpMk id="56" creationId="{14EFB354-AE94-44D8-BB42-3D8CBE8D3B2A}"/>
          </ac:grpSpMkLst>
        </pc:grpChg>
        <pc:grpChg chg="del">
          <ac:chgData name="Dario Pasquali" userId="38e23add-208a-40ab-8757-9b606f6bf5b9" providerId="ADAL" clId="{3417D045-CE79-4BFD-9108-1C18ED2D8809}" dt="2021-02-01T11:58:25.037" v="6391" actId="478"/>
          <ac:grpSpMkLst>
            <pc:docMk/>
            <pc:sldMk cId="4138000627" sldId="333"/>
            <ac:grpSpMk id="59" creationId="{F6060FD1-9C7E-4E63-A7FB-EA43902EDA84}"/>
          </ac:grpSpMkLst>
        </pc:grpChg>
        <pc:grpChg chg="del">
          <ac:chgData name="Dario Pasquali" userId="38e23add-208a-40ab-8757-9b606f6bf5b9" providerId="ADAL" clId="{3417D045-CE79-4BFD-9108-1C18ED2D8809}" dt="2021-02-01T11:58:25.037" v="6391" actId="478"/>
          <ac:grpSpMkLst>
            <pc:docMk/>
            <pc:sldMk cId="4138000627" sldId="333"/>
            <ac:grpSpMk id="63" creationId="{4E7F2ED4-F00A-4FA4-8A13-81CA0CB1A305}"/>
          </ac:grpSpMkLst>
        </pc:grpChg>
        <pc:grpChg chg="del">
          <ac:chgData name="Dario Pasquali" userId="38e23add-208a-40ab-8757-9b606f6bf5b9" providerId="ADAL" clId="{3417D045-CE79-4BFD-9108-1C18ED2D8809}" dt="2021-02-01T11:58:25.037" v="6391" actId="478"/>
          <ac:grpSpMkLst>
            <pc:docMk/>
            <pc:sldMk cId="4138000627" sldId="333"/>
            <ac:grpSpMk id="66" creationId="{2D909A56-E715-4790-9AC7-F11E723D6EB7}"/>
          </ac:grpSpMkLst>
        </pc:grpChg>
        <pc:grpChg chg="del">
          <ac:chgData name="Dario Pasquali" userId="38e23add-208a-40ab-8757-9b606f6bf5b9" providerId="ADAL" clId="{3417D045-CE79-4BFD-9108-1C18ED2D8809}" dt="2021-02-01T11:58:25.037" v="6391" actId="478"/>
          <ac:grpSpMkLst>
            <pc:docMk/>
            <pc:sldMk cId="4138000627" sldId="333"/>
            <ac:grpSpMk id="70" creationId="{80C1FE01-4719-4368-87FB-40E8B30EC652}"/>
          </ac:grpSpMkLst>
        </pc:grpChg>
        <pc:grpChg chg="del">
          <ac:chgData name="Dario Pasquali" userId="38e23add-208a-40ab-8757-9b606f6bf5b9" providerId="ADAL" clId="{3417D045-CE79-4BFD-9108-1C18ED2D8809}" dt="2021-02-01T11:58:25.037" v="6391" actId="478"/>
          <ac:grpSpMkLst>
            <pc:docMk/>
            <pc:sldMk cId="4138000627" sldId="333"/>
            <ac:grpSpMk id="73" creationId="{53032D46-54DA-4EFC-9BD4-42C68376A02F}"/>
          </ac:grpSpMkLst>
        </pc:grpChg>
        <pc:grpChg chg="del">
          <ac:chgData name="Dario Pasquali" userId="38e23add-208a-40ab-8757-9b606f6bf5b9" providerId="ADAL" clId="{3417D045-CE79-4BFD-9108-1C18ED2D8809}" dt="2021-02-01T11:58:25.037" v="6391" actId="478"/>
          <ac:grpSpMkLst>
            <pc:docMk/>
            <pc:sldMk cId="4138000627" sldId="333"/>
            <ac:grpSpMk id="78" creationId="{653737D9-CB06-4CE9-B364-275298FD7B3C}"/>
          </ac:grpSpMkLst>
        </pc:grpChg>
        <pc:grpChg chg="del">
          <ac:chgData name="Dario Pasquali" userId="38e23add-208a-40ab-8757-9b606f6bf5b9" providerId="ADAL" clId="{3417D045-CE79-4BFD-9108-1C18ED2D8809}" dt="2021-02-01T11:58:25.037" v="6391" actId="478"/>
          <ac:grpSpMkLst>
            <pc:docMk/>
            <pc:sldMk cId="4138000627" sldId="333"/>
            <ac:grpSpMk id="82" creationId="{9578E753-9163-4523-A47A-2B5DF72DBC88}"/>
          </ac:grpSpMkLst>
        </pc:grpChg>
        <pc:grpChg chg="del">
          <ac:chgData name="Dario Pasquali" userId="38e23add-208a-40ab-8757-9b606f6bf5b9" providerId="ADAL" clId="{3417D045-CE79-4BFD-9108-1C18ED2D8809}" dt="2021-02-01T11:58:25.037" v="6391" actId="478"/>
          <ac:grpSpMkLst>
            <pc:docMk/>
            <pc:sldMk cId="4138000627" sldId="333"/>
            <ac:grpSpMk id="86" creationId="{EA6ADD6D-AD30-449E-8A3F-2474239DEFA8}"/>
          </ac:grpSpMkLst>
        </pc:grpChg>
        <pc:grpChg chg="del">
          <ac:chgData name="Dario Pasquali" userId="38e23add-208a-40ab-8757-9b606f6bf5b9" providerId="ADAL" clId="{3417D045-CE79-4BFD-9108-1C18ED2D8809}" dt="2021-02-01T11:58:25.037" v="6391" actId="478"/>
          <ac:grpSpMkLst>
            <pc:docMk/>
            <pc:sldMk cId="4138000627" sldId="333"/>
            <ac:grpSpMk id="90" creationId="{05FB6664-6521-4165-8A2D-03811E40D7D6}"/>
          </ac:grpSpMkLst>
        </pc:grpChg>
        <pc:grpChg chg="del">
          <ac:chgData name="Dario Pasquali" userId="38e23add-208a-40ab-8757-9b606f6bf5b9" providerId="ADAL" clId="{3417D045-CE79-4BFD-9108-1C18ED2D8809}" dt="2021-02-01T11:58:25.037" v="6391" actId="478"/>
          <ac:grpSpMkLst>
            <pc:docMk/>
            <pc:sldMk cId="4138000627" sldId="333"/>
            <ac:grpSpMk id="94" creationId="{EFD83D1D-D360-4408-9DA6-55CED5754062}"/>
          </ac:grpSpMkLst>
        </pc:grpChg>
        <pc:grpChg chg="del">
          <ac:chgData name="Dario Pasquali" userId="38e23add-208a-40ab-8757-9b606f6bf5b9" providerId="ADAL" clId="{3417D045-CE79-4BFD-9108-1C18ED2D8809}" dt="2021-02-01T11:58:25.037" v="6391" actId="478"/>
          <ac:grpSpMkLst>
            <pc:docMk/>
            <pc:sldMk cId="4138000627" sldId="333"/>
            <ac:grpSpMk id="98" creationId="{6D874436-AC8B-4815-AFEE-7862A4F348A5}"/>
          </ac:grpSpMkLst>
        </pc:grpChg>
        <pc:grpChg chg="del">
          <ac:chgData name="Dario Pasquali" userId="38e23add-208a-40ab-8757-9b606f6bf5b9" providerId="ADAL" clId="{3417D045-CE79-4BFD-9108-1C18ED2D8809}" dt="2021-02-01T11:58:25.037" v="6391" actId="478"/>
          <ac:grpSpMkLst>
            <pc:docMk/>
            <pc:sldMk cId="4138000627" sldId="333"/>
            <ac:grpSpMk id="102" creationId="{C46F27B0-EAC8-4342-8926-1D9B43DC284D}"/>
          </ac:grpSpMkLst>
        </pc:grpChg>
        <pc:grpChg chg="del">
          <ac:chgData name="Dario Pasquali" userId="38e23add-208a-40ab-8757-9b606f6bf5b9" providerId="ADAL" clId="{3417D045-CE79-4BFD-9108-1C18ED2D8809}" dt="2021-02-01T11:58:25.037" v="6391" actId="478"/>
          <ac:grpSpMkLst>
            <pc:docMk/>
            <pc:sldMk cId="4138000627" sldId="333"/>
            <ac:grpSpMk id="109" creationId="{155685AD-C721-47AD-86A0-41DD0E23018F}"/>
          </ac:grpSpMkLst>
        </pc:grpChg>
        <pc:grpChg chg="del">
          <ac:chgData name="Dario Pasquali" userId="38e23add-208a-40ab-8757-9b606f6bf5b9" providerId="ADAL" clId="{3417D045-CE79-4BFD-9108-1C18ED2D8809}" dt="2021-02-01T11:58:25.037" v="6391" actId="478"/>
          <ac:grpSpMkLst>
            <pc:docMk/>
            <pc:sldMk cId="4138000627" sldId="333"/>
            <ac:grpSpMk id="113" creationId="{52BF03F5-69F3-44FC-90E3-B818063CAA2C}"/>
          </ac:grpSpMkLst>
        </pc:grpChg>
        <pc:picChg chg="add del">
          <ac:chgData name="Dario Pasquali" userId="38e23add-208a-40ab-8757-9b606f6bf5b9" providerId="ADAL" clId="{3417D045-CE79-4BFD-9108-1C18ED2D8809}" dt="2021-02-01T12:07:51.038" v="6593"/>
          <ac:picMkLst>
            <pc:docMk/>
            <pc:sldMk cId="4138000627" sldId="333"/>
            <ac:picMk id="3" creationId="{E03860A6-8533-42EF-99C1-20753C96968D}"/>
          </ac:picMkLst>
        </pc:picChg>
        <pc:picChg chg="add del">
          <ac:chgData name="Dario Pasquali" userId="38e23add-208a-40ab-8757-9b606f6bf5b9" providerId="ADAL" clId="{3417D045-CE79-4BFD-9108-1C18ED2D8809}" dt="2021-02-01T12:07:58.098" v="6595"/>
          <ac:picMkLst>
            <pc:docMk/>
            <pc:sldMk cId="4138000627" sldId="333"/>
            <ac:picMk id="5" creationId="{17ACEA3E-7378-42D3-8668-248A99B74893}"/>
          </ac:picMkLst>
        </pc:picChg>
        <pc:picChg chg="add mod">
          <ac:chgData name="Dario Pasquali" userId="38e23add-208a-40ab-8757-9b606f6bf5b9" providerId="ADAL" clId="{3417D045-CE79-4BFD-9108-1C18ED2D8809}" dt="2021-02-01T12:15:38.993" v="6865" actId="1076"/>
          <ac:picMkLst>
            <pc:docMk/>
            <pc:sldMk cId="4138000627" sldId="333"/>
            <ac:picMk id="6" creationId="{2B10C2C6-ED43-4950-BD95-89E0F5417274}"/>
          </ac:picMkLst>
        </pc:picChg>
        <pc:picChg chg="add mod">
          <ac:chgData name="Dario Pasquali" userId="38e23add-208a-40ab-8757-9b606f6bf5b9" providerId="ADAL" clId="{3417D045-CE79-4BFD-9108-1C18ED2D8809}" dt="2021-02-01T12:12:20.598" v="6743" actId="1038"/>
          <ac:picMkLst>
            <pc:docMk/>
            <pc:sldMk cId="4138000627" sldId="333"/>
            <ac:picMk id="9" creationId="{42A327A6-215F-4EBB-B058-B5CA20FE2117}"/>
          </ac:picMkLst>
        </pc:picChg>
        <pc:picChg chg="add mod">
          <ac:chgData name="Dario Pasquali" userId="38e23add-208a-40ab-8757-9b606f6bf5b9" providerId="ADAL" clId="{3417D045-CE79-4BFD-9108-1C18ED2D8809}" dt="2021-02-01T12:15:46.124" v="6866" actId="1076"/>
          <ac:picMkLst>
            <pc:docMk/>
            <pc:sldMk cId="4138000627" sldId="333"/>
            <ac:picMk id="106" creationId="{5E5C332D-FCF7-49C5-8DEF-E3608DA2DCAD}"/>
          </ac:picMkLst>
        </pc:picChg>
        <pc:picChg chg="add del mod">
          <ac:chgData name="Dario Pasquali" userId="38e23add-208a-40ab-8757-9b606f6bf5b9" providerId="ADAL" clId="{3417D045-CE79-4BFD-9108-1C18ED2D8809}" dt="2021-02-01T12:10:59.937" v="6670"/>
          <ac:picMkLst>
            <pc:docMk/>
            <pc:sldMk cId="4138000627" sldId="333"/>
            <ac:picMk id="122" creationId="{23F7002A-CF44-490F-BEE1-B4B0FB8EC96D}"/>
          </ac:picMkLst>
        </pc:picChg>
      </pc:sldChg>
      <pc:sldChg chg="modSp add modTransition">
        <pc:chgData name="Dario Pasquali" userId="38e23add-208a-40ab-8757-9b606f6bf5b9" providerId="ADAL" clId="{3417D045-CE79-4BFD-9108-1C18ED2D8809}" dt="2021-02-01T12:29:03.233" v="6911" actId="207"/>
        <pc:sldMkLst>
          <pc:docMk/>
          <pc:sldMk cId="1741737440" sldId="334"/>
        </pc:sldMkLst>
        <pc:spChg chg="mod">
          <ac:chgData name="Dario Pasquali" userId="38e23add-208a-40ab-8757-9b606f6bf5b9" providerId="ADAL" clId="{3417D045-CE79-4BFD-9108-1C18ED2D8809}" dt="2021-02-01T12:16:45.671" v="6869" actId="207"/>
          <ac:spMkLst>
            <pc:docMk/>
            <pc:sldMk cId="1741737440" sldId="334"/>
            <ac:spMk id="108" creationId="{69E18E89-21E8-44D3-8BCE-03D1E1F36869}"/>
          </ac:spMkLst>
        </pc:spChg>
        <pc:spChg chg="mod">
          <ac:chgData name="Dario Pasquali" userId="38e23add-208a-40ab-8757-9b606f6bf5b9" providerId="ADAL" clId="{3417D045-CE79-4BFD-9108-1C18ED2D8809}" dt="2021-02-01T12:16:45.671" v="6869" actId="207"/>
          <ac:spMkLst>
            <pc:docMk/>
            <pc:sldMk cId="1741737440" sldId="334"/>
            <ac:spMk id="116" creationId="{402528AE-944F-44D2-990F-168ABD804F65}"/>
          </ac:spMkLst>
        </pc:spChg>
        <pc:spChg chg="mod">
          <ac:chgData name="Dario Pasquali" userId="38e23add-208a-40ab-8757-9b606f6bf5b9" providerId="ADAL" clId="{3417D045-CE79-4BFD-9108-1C18ED2D8809}" dt="2021-02-01T12:16:45.671" v="6869" actId="207"/>
          <ac:spMkLst>
            <pc:docMk/>
            <pc:sldMk cId="1741737440" sldId="334"/>
            <ac:spMk id="118" creationId="{0ADDE204-E4C2-454A-9348-50663FE5F9E7}"/>
          </ac:spMkLst>
        </pc:spChg>
        <pc:spChg chg="mod">
          <ac:chgData name="Dario Pasquali" userId="38e23add-208a-40ab-8757-9b606f6bf5b9" providerId="ADAL" clId="{3417D045-CE79-4BFD-9108-1C18ED2D8809}" dt="2021-02-01T12:16:45.671" v="6869" actId="207"/>
          <ac:spMkLst>
            <pc:docMk/>
            <pc:sldMk cId="1741737440" sldId="334"/>
            <ac:spMk id="120" creationId="{E2CAAD1A-23AA-4AC4-A95F-3E4D87D3ED0B}"/>
          </ac:spMkLst>
        </pc:spChg>
        <pc:spChg chg="mod">
          <ac:chgData name="Dario Pasquali" userId="38e23add-208a-40ab-8757-9b606f6bf5b9" providerId="ADAL" clId="{3417D045-CE79-4BFD-9108-1C18ED2D8809}" dt="2021-02-01T12:16:45.671" v="6869" actId="207"/>
          <ac:spMkLst>
            <pc:docMk/>
            <pc:sldMk cId="1741737440" sldId="334"/>
            <ac:spMk id="126" creationId="{648B9F57-06CA-4256-9999-D2627FBD1C6C}"/>
          </ac:spMkLst>
        </pc:spChg>
        <pc:spChg chg="mod">
          <ac:chgData name="Dario Pasquali" userId="38e23add-208a-40ab-8757-9b606f6bf5b9" providerId="ADAL" clId="{3417D045-CE79-4BFD-9108-1C18ED2D8809}" dt="2021-02-01T12:16:45.671" v="6869" actId="207"/>
          <ac:spMkLst>
            <pc:docMk/>
            <pc:sldMk cId="1741737440" sldId="334"/>
            <ac:spMk id="127" creationId="{B72B8BB7-46B1-42D6-824A-CF4F48B9FD0A}"/>
          </ac:spMkLst>
        </pc:spChg>
        <pc:spChg chg="mod">
          <ac:chgData name="Dario Pasquali" userId="38e23add-208a-40ab-8757-9b606f6bf5b9" providerId="ADAL" clId="{3417D045-CE79-4BFD-9108-1C18ED2D8809}" dt="2021-02-01T12:16:45.671" v="6869" actId="207"/>
          <ac:spMkLst>
            <pc:docMk/>
            <pc:sldMk cId="1741737440" sldId="334"/>
            <ac:spMk id="130" creationId="{304252B4-5E86-4323-8843-8E5F8EBD8541}"/>
          </ac:spMkLst>
        </pc:spChg>
        <pc:spChg chg="mod">
          <ac:chgData name="Dario Pasquali" userId="38e23add-208a-40ab-8757-9b606f6bf5b9" providerId="ADAL" clId="{3417D045-CE79-4BFD-9108-1C18ED2D8809}" dt="2021-02-01T12:29:03.233" v="6911" actId="207"/>
          <ac:spMkLst>
            <pc:docMk/>
            <pc:sldMk cId="1741737440" sldId="334"/>
            <ac:spMk id="132" creationId="{7BECABFF-A4D5-43B2-A10A-5C973AFA203A}"/>
          </ac:spMkLst>
        </pc:spChg>
        <pc:picChg chg="mod">
          <ac:chgData name="Dario Pasquali" userId="38e23add-208a-40ab-8757-9b606f6bf5b9" providerId="ADAL" clId="{3417D045-CE79-4BFD-9108-1C18ED2D8809}" dt="2021-02-01T12:16:45.671" v="6869" actId="207"/>
          <ac:picMkLst>
            <pc:docMk/>
            <pc:sldMk cId="1741737440" sldId="334"/>
            <ac:picMk id="6" creationId="{2B10C2C6-ED43-4950-BD95-89E0F5417274}"/>
          </ac:picMkLst>
        </pc:picChg>
        <pc:picChg chg="mod">
          <ac:chgData name="Dario Pasquali" userId="38e23add-208a-40ab-8757-9b606f6bf5b9" providerId="ADAL" clId="{3417D045-CE79-4BFD-9108-1C18ED2D8809}" dt="2021-02-01T12:16:45.671" v="6869" actId="207"/>
          <ac:picMkLst>
            <pc:docMk/>
            <pc:sldMk cId="1741737440" sldId="334"/>
            <ac:picMk id="106" creationId="{5E5C332D-FCF7-49C5-8DEF-E3608DA2DCAD}"/>
          </ac:picMkLst>
        </pc:picChg>
      </pc:sldChg>
      <pc:sldChg chg="addSp delSp modSp add mod modTransition modAnim">
        <pc:chgData name="Dario Pasquali" userId="38e23add-208a-40ab-8757-9b606f6bf5b9" providerId="ADAL" clId="{3417D045-CE79-4BFD-9108-1C18ED2D8809}" dt="2021-02-01T12:28:17.665" v="6908"/>
        <pc:sldMkLst>
          <pc:docMk/>
          <pc:sldMk cId="1576085499" sldId="335"/>
        </pc:sldMkLst>
        <pc:spChg chg="del">
          <ac:chgData name="Dario Pasquali" userId="38e23add-208a-40ab-8757-9b606f6bf5b9" providerId="ADAL" clId="{3417D045-CE79-4BFD-9108-1C18ED2D8809}" dt="2021-02-01T12:23:37.083" v="6880" actId="478"/>
          <ac:spMkLst>
            <pc:docMk/>
            <pc:sldMk cId="1576085499" sldId="335"/>
            <ac:spMk id="2" creationId="{0008F70B-7848-425F-A6B7-8DFB78D08632}"/>
          </ac:spMkLst>
        </pc:spChg>
        <pc:spChg chg="del">
          <ac:chgData name="Dario Pasquali" userId="38e23add-208a-40ab-8757-9b606f6bf5b9" providerId="ADAL" clId="{3417D045-CE79-4BFD-9108-1C18ED2D8809}" dt="2021-02-01T12:23:38.754" v="6881" actId="478"/>
          <ac:spMkLst>
            <pc:docMk/>
            <pc:sldMk cId="1576085499" sldId="335"/>
            <ac:spMk id="107" creationId="{87C05A7B-C34B-4835-B7FC-E8765BD667CD}"/>
          </ac:spMkLst>
        </pc:spChg>
        <pc:spChg chg="del">
          <ac:chgData name="Dario Pasquali" userId="38e23add-208a-40ab-8757-9b606f6bf5b9" providerId="ADAL" clId="{3417D045-CE79-4BFD-9108-1C18ED2D8809}" dt="2021-02-01T12:23:37.083" v="6880" actId="478"/>
          <ac:spMkLst>
            <pc:docMk/>
            <pc:sldMk cId="1576085499" sldId="335"/>
            <ac:spMk id="108" creationId="{69E18E89-21E8-44D3-8BCE-03D1E1F36869}"/>
          </ac:spMkLst>
        </pc:spChg>
        <pc:spChg chg="del">
          <ac:chgData name="Dario Pasquali" userId="38e23add-208a-40ab-8757-9b606f6bf5b9" providerId="ADAL" clId="{3417D045-CE79-4BFD-9108-1C18ED2D8809}" dt="2021-02-01T12:23:37.083" v="6880" actId="478"/>
          <ac:spMkLst>
            <pc:docMk/>
            <pc:sldMk cId="1576085499" sldId="335"/>
            <ac:spMk id="116" creationId="{402528AE-944F-44D2-990F-168ABD804F65}"/>
          </ac:spMkLst>
        </pc:spChg>
        <pc:spChg chg="del">
          <ac:chgData name="Dario Pasquali" userId="38e23add-208a-40ab-8757-9b606f6bf5b9" providerId="ADAL" clId="{3417D045-CE79-4BFD-9108-1C18ED2D8809}" dt="2021-02-01T12:23:37.083" v="6880" actId="478"/>
          <ac:spMkLst>
            <pc:docMk/>
            <pc:sldMk cId="1576085499" sldId="335"/>
            <ac:spMk id="118" creationId="{0ADDE204-E4C2-454A-9348-50663FE5F9E7}"/>
          </ac:spMkLst>
        </pc:spChg>
        <pc:spChg chg="del">
          <ac:chgData name="Dario Pasquali" userId="38e23add-208a-40ab-8757-9b606f6bf5b9" providerId="ADAL" clId="{3417D045-CE79-4BFD-9108-1C18ED2D8809}" dt="2021-02-01T12:23:26.180" v="6871" actId="478"/>
          <ac:spMkLst>
            <pc:docMk/>
            <pc:sldMk cId="1576085499" sldId="335"/>
            <ac:spMk id="119" creationId="{F2556499-4293-4A90-B013-8CD0A6F2DC8C}"/>
          </ac:spMkLst>
        </pc:spChg>
        <pc:spChg chg="del mod">
          <ac:chgData name="Dario Pasquali" userId="38e23add-208a-40ab-8757-9b606f6bf5b9" providerId="ADAL" clId="{3417D045-CE79-4BFD-9108-1C18ED2D8809}" dt="2021-02-01T12:23:33.885" v="6879" actId="478"/>
          <ac:spMkLst>
            <pc:docMk/>
            <pc:sldMk cId="1576085499" sldId="335"/>
            <ac:spMk id="120" creationId="{E2CAAD1A-23AA-4AC4-A95F-3E4D87D3ED0B}"/>
          </ac:spMkLst>
        </pc:spChg>
        <pc:spChg chg="del">
          <ac:chgData name="Dario Pasquali" userId="38e23add-208a-40ab-8757-9b606f6bf5b9" providerId="ADAL" clId="{3417D045-CE79-4BFD-9108-1C18ED2D8809}" dt="2021-02-01T12:23:27.748" v="6873" actId="478"/>
          <ac:spMkLst>
            <pc:docMk/>
            <pc:sldMk cId="1576085499" sldId="335"/>
            <ac:spMk id="124" creationId="{A0B7D505-E3DA-420E-B49E-1E394659FB6F}"/>
          </ac:spMkLst>
        </pc:spChg>
        <pc:spChg chg="del">
          <ac:chgData name="Dario Pasquali" userId="38e23add-208a-40ab-8757-9b606f6bf5b9" providerId="ADAL" clId="{3417D045-CE79-4BFD-9108-1C18ED2D8809}" dt="2021-02-01T12:23:29.912" v="6875" actId="478"/>
          <ac:spMkLst>
            <pc:docMk/>
            <pc:sldMk cId="1576085499" sldId="335"/>
            <ac:spMk id="125" creationId="{E764AE37-94DC-4508-966F-9B06940963C2}"/>
          </ac:spMkLst>
        </pc:spChg>
        <pc:spChg chg="del">
          <ac:chgData name="Dario Pasquali" userId="38e23add-208a-40ab-8757-9b606f6bf5b9" providerId="ADAL" clId="{3417D045-CE79-4BFD-9108-1C18ED2D8809}" dt="2021-02-01T12:23:28.677" v="6874" actId="478"/>
          <ac:spMkLst>
            <pc:docMk/>
            <pc:sldMk cId="1576085499" sldId="335"/>
            <ac:spMk id="126" creationId="{648B9F57-06CA-4256-9999-D2627FBD1C6C}"/>
          </ac:spMkLst>
        </pc:spChg>
        <pc:spChg chg="del">
          <ac:chgData name="Dario Pasquali" userId="38e23add-208a-40ab-8757-9b606f6bf5b9" providerId="ADAL" clId="{3417D045-CE79-4BFD-9108-1C18ED2D8809}" dt="2021-02-01T12:23:32.950" v="6878" actId="478"/>
          <ac:spMkLst>
            <pc:docMk/>
            <pc:sldMk cId="1576085499" sldId="335"/>
            <ac:spMk id="127" creationId="{B72B8BB7-46B1-42D6-824A-CF4F48B9FD0A}"/>
          </ac:spMkLst>
        </pc:spChg>
        <pc:spChg chg="del">
          <ac:chgData name="Dario Pasquali" userId="38e23add-208a-40ab-8757-9b606f6bf5b9" providerId="ADAL" clId="{3417D045-CE79-4BFD-9108-1C18ED2D8809}" dt="2021-02-01T12:23:37.083" v="6880" actId="478"/>
          <ac:spMkLst>
            <pc:docMk/>
            <pc:sldMk cId="1576085499" sldId="335"/>
            <ac:spMk id="128" creationId="{4A25025E-F2F8-4E16-87C8-E547AA47035E}"/>
          </ac:spMkLst>
        </pc:spChg>
        <pc:spChg chg="del">
          <ac:chgData name="Dario Pasquali" userId="38e23add-208a-40ab-8757-9b606f6bf5b9" providerId="ADAL" clId="{3417D045-CE79-4BFD-9108-1C18ED2D8809}" dt="2021-02-01T12:23:37.083" v="6880" actId="478"/>
          <ac:spMkLst>
            <pc:docMk/>
            <pc:sldMk cId="1576085499" sldId="335"/>
            <ac:spMk id="129" creationId="{7086AC5A-AE5A-48C8-9C9B-81DD1EEE473B}"/>
          </ac:spMkLst>
        </pc:spChg>
        <pc:spChg chg="del">
          <ac:chgData name="Dario Pasquali" userId="38e23add-208a-40ab-8757-9b606f6bf5b9" providerId="ADAL" clId="{3417D045-CE79-4BFD-9108-1C18ED2D8809}" dt="2021-02-01T12:23:37.083" v="6880" actId="478"/>
          <ac:spMkLst>
            <pc:docMk/>
            <pc:sldMk cId="1576085499" sldId="335"/>
            <ac:spMk id="130" creationId="{304252B4-5E86-4323-8843-8E5F8EBD8541}"/>
          </ac:spMkLst>
        </pc:spChg>
        <pc:spChg chg="del">
          <ac:chgData name="Dario Pasquali" userId="38e23add-208a-40ab-8757-9b606f6bf5b9" providerId="ADAL" clId="{3417D045-CE79-4BFD-9108-1C18ED2D8809}" dt="2021-02-01T12:23:37.083" v="6880" actId="478"/>
          <ac:spMkLst>
            <pc:docMk/>
            <pc:sldMk cId="1576085499" sldId="335"/>
            <ac:spMk id="131" creationId="{568690F6-1556-49D8-9E0F-C23404449976}"/>
          </ac:spMkLst>
        </pc:spChg>
        <pc:spChg chg="del">
          <ac:chgData name="Dario Pasquali" userId="38e23add-208a-40ab-8757-9b606f6bf5b9" providerId="ADAL" clId="{3417D045-CE79-4BFD-9108-1C18ED2D8809}" dt="2021-02-01T12:23:37.083" v="6880" actId="478"/>
          <ac:spMkLst>
            <pc:docMk/>
            <pc:sldMk cId="1576085499" sldId="335"/>
            <ac:spMk id="132" creationId="{7BECABFF-A4D5-43B2-A10A-5C973AFA203A}"/>
          </ac:spMkLst>
        </pc:spChg>
        <pc:picChg chg="add mod">
          <ac:chgData name="Dario Pasquali" userId="38e23add-208a-40ab-8757-9b606f6bf5b9" providerId="ADAL" clId="{3417D045-CE79-4BFD-9108-1C18ED2D8809}" dt="2021-02-01T12:24:37.281" v="6885" actId="1076"/>
          <ac:picMkLst>
            <pc:docMk/>
            <pc:sldMk cId="1576085499" sldId="335"/>
            <ac:picMk id="3" creationId="{950B27E6-8751-40EC-A76C-7CC169B4A90C}"/>
          </ac:picMkLst>
        </pc:picChg>
        <pc:picChg chg="del">
          <ac:chgData name="Dario Pasquali" userId="38e23add-208a-40ab-8757-9b606f6bf5b9" providerId="ADAL" clId="{3417D045-CE79-4BFD-9108-1C18ED2D8809}" dt="2021-02-01T12:23:31.181" v="6876" actId="478"/>
          <ac:picMkLst>
            <pc:docMk/>
            <pc:sldMk cId="1576085499" sldId="335"/>
            <ac:picMk id="6" creationId="{2B10C2C6-ED43-4950-BD95-89E0F5417274}"/>
          </ac:picMkLst>
        </pc:picChg>
        <pc:picChg chg="del">
          <ac:chgData name="Dario Pasquali" userId="38e23add-208a-40ab-8757-9b606f6bf5b9" providerId="ADAL" clId="{3417D045-CE79-4BFD-9108-1C18ED2D8809}" dt="2021-02-01T12:23:26.589" v="6872" actId="478"/>
          <ac:picMkLst>
            <pc:docMk/>
            <pc:sldMk cId="1576085499" sldId="335"/>
            <ac:picMk id="9" creationId="{42A327A6-215F-4EBB-B058-B5CA20FE2117}"/>
          </ac:picMkLst>
        </pc:picChg>
        <pc:picChg chg="del">
          <ac:chgData name="Dario Pasquali" userId="38e23add-208a-40ab-8757-9b606f6bf5b9" providerId="ADAL" clId="{3417D045-CE79-4BFD-9108-1C18ED2D8809}" dt="2021-02-01T12:23:37.083" v="6880" actId="478"/>
          <ac:picMkLst>
            <pc:docMk/>
            <pc:sldMk cId="1576085499" sldId="335"/>
            <ac:picMk id="106" creationId="{5E5C332D-FCF7-49C5-8DEF-E3608DA2DCAD}"/>
          </ac:picMkLst>
        </pc:picChg>
      </pc:sldChg>
      <pc:sldChg chg="addSp delSp modSp add mod delAnim">
        <pc:chgData name="Dario Pasquali" userId="38e23add-208a-40ab-8757-9b606f6bf5b9" providerId="ADAL" clId="{3417D045-CE79-4BFD-9108-1C18ED2D8809}" dt="2021-02-01T12:51:26.412" v="6921" actId="1076"/>
        <pc:sldMkLst>
          <pc:docMk/>
          <pc:sldMk cId="2171838672" sldId="336"/>
        </pc:sldMkLst>
        <pc:spChg chg="mod">
          <ac:chgData name="Dario Pasquali" userId="38e23add-208a-40ab-8757-9b606f6bf5b9" providerId="ADAL" clId="{3417D045-CE79-4BFD-9108-1C18ED2D8809}" dt="2021-02-01T12:27:59.486" v="6903" actId="20577"/>
          <ac:spMkLst>
            <pc:docMk/>
            <pc:sldMk cId="2171838672" sldId="336"/>
            <ac:spMk id="10" creationId="{9AD9390B-748C-4B75-85C0-657D8F40915B}"/>
          </ac:spMkLst>
        </pc:spChg>
        <pc:graphicFrameChg chg="add del mod">
          <ac:chgData name="Dario Pasquali" userId="38e23add-208a-40ab-8757-9b606f6bf5b9" providerId="ADAL" clId="{3417D045-CE79-4BFD-9108-1C18ED2D8809}" dt="2021-02-01T12:49:13.266" v="6913" actId="478"/>
          <ac:graphicFrameMkLst>
            <pc:docMk/>
            <pc:sldMk cId="2171838672" sldId="336"/>
            <ac:graphicFrameMk id="2" creationId="{8BCB4074-2F4C-430B-92BC-2FBC12D10A05}"/>
          </ac:graphicFrameMkLst>
        </pc:graphicFrameChg>
        <pc:picChg chg="del">
          <ac:chgData name="Dario Pasquali" userId="38e23add-208a-40ab-8757-9b606f6bf5b9" providerId="ADAL" clId="{3417D045-CE79-4BFD-9108-1C18ED2D8809}" dt="2021-02-01T12:28:01.682" v="6904" actId="478"/>
          <ac:picMkLst>
            <pc:docMk/>
            <pc:sldMk cId="2171838672" sldId="336"/>
            <ac:picMk id="3" creationId="{950B27E6-8751-40EC-A76C-7CC169B4A90C}"/>
          </ac:picMkLst>
        </pc:picChg>
        <pc:picChg chg="add mod">
          <ac:chgData name="Dario Pasquali" userId="38e23add-208a-40ab-8757-9b606f6bf5b9" providerId="ADAL" clId="{3417D045-CE79-4BFD-9108-1C18ED2D8809}" dt="2021-02-01T12:51:26.412" v="6921" actId="1076"/>
          <ac:picMkLst>
            <pc:docMk/>
            <pc:sldMk cId="2171838672" sldId="336"/>
            <ac:picMk id="5" creationId="{D79FCA7A-AAA6-4E33-B8D9-23E4375DDBB7}"/>
          </ac:picMkLst>
        </pc:picChg>
      </pc:sldChg>
      <pc:sldChg chg="addSp delSp modSp add mod">
        <pc:chgData name="Dario Pasquali" userId="38e23add-208a-40ab-8757-9b606f6bf5b9" providerId="ADAL" clId="{3417D045-CE79-4BFD-9108-1C18ED2D8809}" dt="2021-02-01T13:16:59.618" v="8225" actId="1076"/>
        <pc:sldMkLst>
          <pc:docMk/>
          <pc:sldMk cId="3017388915" sldId="337"/>
        </pc:sldMkLst>
        <pc:spChg chg="add mod">
          <ac:chgData name="Dario Pasquali" userId="38e23add-208a-40ab-8757-9b606f6bf5b9" providerId="ADAL" clId="{3417D045-CE79-4BFD-9108-1C18ED2D8809}" dt="2021-02-01T13:16:59.618" v="8225" actId="1076"/>
          <ac:spMkLst>
            <pc:docMk/>
            <pc:sldMk cId="3017388915" sldId="337"/>
            <ac:spMk id="9" creationId="{FE9B63EA-AF0D-463D-A8DD-436960EBF190}"/>
          </ac:spMkLst>
        </pc:spChg>
        <pc:spChg chg="mod">
          <ac:chgData name="Dario Pasquali" userId="38e23add-208a-40ab-8757-9b606f6bf5b9" providerId="ADAL" clId="{3417D045-CE79-4BFD-9108-1C18ED2D8809}" dt="2021-02-01T13:01:18.528" v="7079" actId="20577"/>
          <ac:spMkLst>
            <pc:docMk/>
            <pc:sldMk cId="3017388915" sldId="337"/>
            <ac:spMk id="10" creationId="{9AD9390B-748C-4B75-85C0-657D8F40915B}"/>
          </ac:spMkLst>
        </pc:spChg>
        <pc:spChg chg="add mod">
          <ac:chgData name="Dario Pasquali" userId="38e23add-208a-40ab-8757-9b606f6bf5b9" providerId="ADAL" clId="{3417D045-CE79-4BFD-9108-1C18ED2D8809}" dt="2021-02-01T13:16:56.187" v="8224" actId="1076"/>
          <ac:spMkLst>
            <pc:docMk/>
            <pc:sldMk cId="3017388915" sldId="337"/>
            <ac:spMk id="11" creationId="{CCF83DA0-4244-4D22-9B41-C5DEE9A8F680}"/>
          </ac:spMkLst>
        </pc:spChg>
        <pc:spChg chg="add mod">
          <ac:chgData name="Dario Pasquali" userId="38e23add-208a-40ab-8757-9b606f6bf5b9" providerId="ADAL" clId="{3417D045-CE79-4BFD-9108-1C18ED2D8809}" dt="2021-02-01T13:16:56.187" v="8224" actId="1076"/>
          <ac:spMkLst>
            <pc:docMk/>
            <pc:sldMk cId="3017388915" sldId="337"/>
            <ac:spMk id="12" creationId="{33B20330-B2F3-4113-8D15-A49952EDF8B8}"/>
          </ac:spMkLst>
        </pc:spChg>
        <pc:spChg chg="add mod">
          <ac:chgData name="Dario Pasquali" userId="38e23add-208a-40ab-8757-9b606f6bf5b9" providerId="ADAL" clId="{3417D045-CE79-4BFD-9108-1C18ED2D8809}" dt="2021-02-01T13:16:25.866" v="8221" actId="1076"/>
          <ac:spMkLst>
            <pc:docMk/>
            <pc:sldMk cId="3017388915" sldId="337"/>
            <ac:spMk id="13" creationId="{73D400C0-EF3F-4D2D-B967-F7B1AA0D0C4C}"/>
          </ac:spMkLst>
        </pc:spChg>
        <pc:spChg chg="add mod">
          <ac:chgData name="Dario Pasquali" userId="38e23add-208a-40ab-8757-9b606f6bf5b9" providerId="ADAL" clId="{3417D045-CE79-4BFD-9108-1C18ED2D8809}" dt="2021-02-01T13:16:23.836" v="8220" actId="1076"/>
          <ac:spMkLst>
            <pc:docMk/>
            <pc:sldMk cId="3017388915" sldId="337"/>
            <ac:spMk id="14" creationId="{C13545A9-0C9C-44AC-8406-F133088DDB70}"/>
          </ac:spMkLst>
        </pc:spChg>
        <pc:picChg chg="add mod">
          <ac:chgData name="Dario Pasquali" userId="38e23add-208a-40ab-8757-9b606f6bf5b9" providerId="ADAL" clId="{3417D045-CE79-4BFD-9108-1C18ED2D8809}" dt="2021-02-01T13:16:59.618" v="8225" actId="1076"/>
          <ac:picMkLst>
            <pc:docMk/>
            <pc:sldMk cId="3017388915" sldId="337"/>
            <ac:picMk id="2" creationId="{98AD68A3-7BB4-44FE-909D-29476B796477}"/>
          </ac:picMkLst>
        </pc:picChg>
        <pc:picChg chg="del">
          <ac:chgData name="Dario Pasquali" userId="38e23add-208a-40ab-8757-9b606f6bf5b9" providerId="ADAL" clId="{3417D045-CE79-4BFD-9108-1C18ED2D8809}" dt="2021-02-01T12:51:57.559" v="6943" actId="478"/>
          <ac:picMkLst>
            <pc:docMk/>
            <pc:sldMk cId="3017388915" sldId="337"/>
            <ac:picMk id="5" creationId="{D79FCA7A-AAA6-4E33-B8D9-23E4375DDBB7}"/>
          </ac:picMkLst>
        </pc:picChg>
        <pc:picChg chg="add mod">
          <ac:chgData name="Dario Pasquali" userId="38e23add-208a-40ab-8757-9b606f6bf5b9" providerId="ADAL" clId="{3417D045-CE79-4BFD-9108-1C18ED2D8809}" dt="2021-02-01T13:16:59.618" v="8225" actId="1076"/>
          <ac:picMkLst>
            <pc:docMk/>
            <pc:sldMk cId="3017388915" sldId="337"/>
            <ac:picMk id="31746" creationId="{076397E6-7C5F-45A3-8C21-AD2B2D3BDEAB}"/>
          </ac:picMkLst>
        </pc:picChg>
        <pc:picChg chg="add mod">
          <ac:chgData name="Dario Pasquali" userId="38e23add-208a-40ab-8757-9b606f6bf5b9" providerId="ADAL" clId="{3417D045-CE79-4BFD-9108-1C18ED2D8809}" dt="2021-02-01T13:16:59.618" v="8225" actId="1076"/>
          <ac:picMkLst>
            <pc:docMk/>
            <pc:sldMk cId="3017388915" sldId="337"/>
            <ac:picMk id="31748" creationId="{BB175009-5BE8-41A2-83F0-06CE88A508A4}"/>
          </ac:picMkLst>
        </pc:picChg>
      </pc:sldChg>
      <pc:sldChg chg="addSp delSp modSp add mod modAnim">
        <pc:chgData name="Dario Pasquali" userId="38e23add-208a-40ab-8757-9b606f6bf5b9" providerId="ADAL" clId="{3417D045-CE79-4BFD-9108-1C18ED2D8809}" dt="2021-02-01T13:10:25.094" v="7820" actId="20577"/>
        <pc:sldMkLst>
          <pc:docMk/>
          <pc:sldMk cId="2858842081" sldId="338"/>
        </pc:sldMkLst>
        <pc:spChg chg="del">
          <ac:chgData name="Dario Pasquali" userId="38e23add-208a-40ab-8757-9b606f6bf5b9" providerId="ADAL" clId="{3417D045-CE79-4BFD-9108-1C18ED2D8809}" dt="2021-02-01T13:01:02.962" v="7067" actId="478"/>
          <ac:spMkLst>
            <pc:docMk/>
            <pc:sldMk cId="2858842081" sldId="338"/>
            <ac:spMk id="9" creationId="{FE9B63EA-AF0D-463D-A8DD-436960EBF190}"/>
          </ac:spMkLst>
        </pc:spChg>
        <pc:spChg chg="mod">
          <ac:chgData name="Dario Pasquali" userId="38e23add-208a-40ab-8757-9b606f6bf5b9" providerId="ADAL" clId="{3417D045-CE79-4BFD-9108-1C18ED2D8809}" dt="2021-02-01T13:01:25.237" v="7092" actId="20577"/>
          <ac:spMkLst>
            <pc:docMk/>
            <pc:sldMk cId="2858842081" sldId="338"/>
            <ac:spMk id="10" creationId="{9AD9390B-748C-4B75-85C0-657D8F40915B}"/>
          </ac:spMkLst>
        </pc:spChg>
        <pc:spChg chg="del mod">
          <ac:chgData name="Dario Pasquali" userId="38e23add-208a-40ab-8757-9b606f6bf5b9" providerId="ADAL" clId="{3417D045-CE79-4BFD-9108-1C18ED2D8809}" dt="2021-02-01T13:01:29.458" v="7093" actId="478"/>
          <ac:spMkLst>
            <pc:docMk/>
            <pc:sldMk cId="2858842081" sldId="338"/>
            <ac:spMk id="11" creationId="{CCF83DA0-4244-4D22-9B41-C5DEE9A8F680}"/>
          </ac:spMkLst>
        </pc:spChg>
        <pc:spChg chg="del">
          <ac:chgData name="Dario Pasquali" userId="38e23add-208a-40ab-8757-9b606f6bf5b9" providerId="ADAL" clId="{3417D045-CE79-4BFD-9108-1C18ED2D8809}" dt="2021-02-01T13:01:09.144" v="7071" actId="478"/>
          <ac:spMkLst>
            <pc:docMk/>
            <pc:sldMk cId="2858842081" sldId="338"/>
            <ac:spMk id="12" creationId="{33B20330-B2F3-4113-8D15-A49952EDF8B8}"/>
          </ac:spMkLst>
        </pc:spChg>
        <pc:spChg chg="add mod">
          <ac:chgData name="Dario Pasquali" userId="38e23add-208a-40ab-8757-9b606f6bf5b9" providerId="ADAL" clId="{3417D045-CE79-4BFD-9108-1C18ED2D8809}" dt="2021-02-01T13:06:07.912" v="7611" actId="6549"/>
          <ac:spMkLst>
            <pc:docMk/>
            <pc:sldMk cId="2858842081" sldId="338"/>
            <ac:spMk id="13" creationId="{231E5AD4-88A0-45C7-AD0C-B481F4EEEADF}"/>
          </ac:spMkLst>
        </pc:spChg>
        <pc:spChg chg="add mod">
          <ac:chgData name="Dario Pasquali" userId="38e23add-208a-40ab-8757-9b606f6bf5b9" providerId="ADAL" clId="{3417D045-CE79-4BFD-9108-1C18ED2D8809}" dt="2021-02-01T13:08:29.573" v="7780" actId="14100"/>
          <ac:spMkLst>
            <pc:docMk/>
            <pc:sldMk cId="2858842081" sldId="338"/>
            <ac:spMk id="14" creationId="{31D990B4-C068-4241-80EF-B09AEDAEA721}"/>
          </ac:spMkLst>
        </pc:spChg>
        <pc:spChg chg="add mod">
          <ac:chgData name="Dario Pasquali" userId="38e23add-208a-40ab-8757-9b606f6bf5b9" providerId="ADAL" clId="{3417D045-CE79-4BFD-9108-1C18ED2D8809}" dt="2021-02-01T13:08:26.838" v="7779" actId="1076"/>
          <ac:spMkLst>
            <pc:docMk/>
            <pc:sldMk cId="2858842081" sldId="338"/>
            <ac:spMk id="15" creationId="{58B6FBCD-B6FC-4D03-B8CE-6AA2845A2C42}"/>
          </ac:spMkLst>
        </pc:spChg>
        <pc:spChg chg="add mod">
          <ac:chgData name="Dario Pasquali" userId="38e23add-208a-40ab-8757-9b606f6bf5b9" providerId="ADAL" clId="{3417D045-CE79-4BFD-9108-1C18ED2D8809}" dt="2021-02-01T13:10:25.094" v="7820" actId="20577"/>
          <ac:spMkLst>
            <pc:docMk/>
            <pc:sldMk cId="2858842081" sldId="338"/>
            <ac:spMk id="16" creationId="{4F4DD3E3-FA02-4D79-A83E-D8B2B70F13F8}"/>
          </ac:spMkLst>
        </pc:spChg>
        <pc:picChg chg="del">
          <ac:chgData name="Dario Pasquali" userId="38e23add-208a-40ab-8757-9b606f6bf5b9" providerId="ADAL" clId="{3417D045-CE79-4BFD-9108-1C18ED2D8809}" dt="2021-02-01T13:01:04.509" v="7069" actId="478"/>
          <ac:picMkLst>
            <pc:docMk/>
            <pc:sldMk cId="2858842081" sldId="338"/>
            <ac:picMk id="2" creationId="{98AD68A3-7BB4-44FE-909D-29476B796477}"/>
          </ac:picMkLst>
        </pc:picChg>
        <pc:picChg chg="del">
          <ac:chgData name="Dario Pasquali" userId="38e23add-208a-40ab-8757-9b606f6bf5b9" providerId="ADAL" clId="{3417D045-CE79-4BFD-9108-1C18ED2D8809}" dt="2021-02-01T13:01:01.696" v="7066" actId="478"/>
          <ac:picMkLst>
            <pc:docMk/>
            <pc:sldMk cId="2858842081" sldId="338"/>
            <ac:picMk id="31746" creationId="{076397E6-7C5F-45A3-8C21-AD2B2D3BDEAB}"/>
          </ac:picMkLst>
        </pc:picChg>
        <pc:picChg chg="del">
          <ac:chgData name="Dario Pasquali" userId="38e23add-208a-40ab-8757-9b606f6bf5b9" providerId="ADAL" clId="{3417D045-CE79-4BFD-9108-1C18ED2D8809}" dt="2021-02-01T13:01:03.882" v="7068" actId="478"/>
          <ac:picMkLst>
            <pc:docMk/>
            <pc:sldMk cId="2858842081" sldId="338"/>
            <ac:picMk id="31748" creationId="{BB175009-5BE8-41A2-83F0-06CE88A508A4}"/>
          </ac:picMkLst>
        </pc:picChg>
        <pc:picChg chg="add mod">
          <ac:chgData name="Dario Pasquali" userId="38e23add-208a-40ab-8757-9b606f6bf5b9" providerId="ADAL" clId="{3417D045-CE79-4BFD-9108-1C18ED2D8809}" dt="2021-02-01T13:08:32.857" v="7782" actId="1076"/>
          <ac:picMkLst>
            <pc:docMk/>
            <pc:sldMk cId="2858842081" sldId="338"/>
            <ac:picMk id="32770" creationId="{96294049-0471-4DE5-BB67-452C54971B2A}"/>
          </ac:picMkLst>
        </pc:picChg>
        <pc:picChg chg="add mod">
          <ac:chgData name="Dario Pasquali" userId="38e23add-208a-40ab-8757-9b606f6bf5b9" providerId="ADAL" clId="{3417D045-CE79-4BFD-9108-1C18ED2D8809}" dt="2021-02-01T13:09:05.452" v="7788" actId="1076"/>
          <ac:picMkLst>
            <pc:docMk/>
            <pc:sldMk cId="2858842081" sldId="338"/>
            <ac:picMk id="32772" creationId="{DAF8CDD9-0F75-45E5-BE12-A446F2155A95}"/>
          </ac:picMkLst>
        </pc:picChg>
      </pc:sldChg>
      <pc:sldChg chg="addSp delSp modSp add mod delAnim modAnim">
        <pc:chgData name="Dario Pasquali" userId="38e23add-208a-40ab-8757-9b606f6bf5b9" providerId="ADAL" clId="{3417D045-CE79-4BFD-9108-1C18ED2D8809}" dt="2021-02-01T13:18:27.722" v="8227" actId="1076"/>
        <pc:sldMkLst>
          <pc:docMk/>
          <pc:sldMk cId="2714315806" sldId="339"/>
        </pc:sldMkLst>
        <pc:spChg chg="add mod">
          <ac:chgData name="Dario Pasquali" userId="38e23add-208a-40ab-8757-9b606f6bf5b9" providerId="ADAL" clId="{3417D045-CE79-4BFD-9108-1C18ED2D8809}" dt="2021-02-01T13:18:27.722" v="8227" actId="1076"/>
          <ac:spMkLst>
            <pc:docMk/>
            <pc:sldMk cId="2714315806" sldId="339"/>
            <ac:spMk id="12" creationId="{EE398F4A-C416-44B2-A6DE-918FC136F251}"/>
          </ac:spMkLst>
        </pc:spChg>
        <pc:spChg chg="mod">
          <ac:chgData name="Dario Pasquali" userId="38e23add-208a-40ab-8757-9b606f6bf5b9" providerId="ADAL" clId="{3417D045-CE79-4BFD-9108-1C18ED2D8809}" dt="2021-02-01T13:10:32.877" v="7822" actId="1076"/>
          <ac:spMkLst>
            <pc:docMk/>
            <pc:sldMk cId="2714315806" sldId="339"/>
            <ac:spMk id="13" creationId="{231E5AD4-88A0-45C7-AD0C-B481F4EEEADF}"/>
          </ac:spMkLst>
        </pc:spChg>
        <pc:spChg chg="del">
          <ac:chgData name="Dario Pasquali" userId="38e23add-208a-40ab-8757-9b606f6bf5b9" providerId="ADAL" clId="{3417D045-CE79-4BFD-9108-1C18ED2D8809}" dt="2021-02-01T13:10:11.364" v="7797" actId="478"/>
          <ac:spMkLst>
            <pc:docMk/>
            <pc:sldMk cId="2714315806" sldId="339"/>
            <ac:spMk id="14" creationId="{31D990B4-C068-4241-80EF-B09AEDAEA721}"/>
          </ac:spMkLst>
        </pc:spChg>
        <pc:spChg chg="del">
          <ac:chgData name="Dario Pasquali" userId="38e23add-208a-40ab-8757-9b606f6bf5b9" providerId="ADAL" clId="{3417D045-CE79-4BFD-9108-1C18ED2D8809}" dt="2021-02-01T13:10:12.471" v="7798" actId="478"/>
          <ac:spMkLst>
            <pc:docMk/>
            <pc:sldMk cId="2714315806" sldId="339"/>
            <ac:spMk id="15" creationId="{58B6FBCD-B6FC-4D03-B8CE-6AA2845A2C42}"/>
          </ac:spMkLst>
        </pc:spChg>
        <pc:spChg chg="del">
          <ac:chgData name="Dario Pasquali" userId="38e23add-208a-40ab-8757-9b606f6bf5b9" providerId="ADAL" clId="{3417D045-CE79-4BFD-9108-1C18ED2D8809}" dt="2021-02-01T13:10:13.426" v="7799" actId="478"/>
          <ac:spMkLst>
            <pc:docMk/>
            <pc:sldMk cId="2714315806" sldId="339"/>
            <ac:spMk id="16" creationId="{4F4DD3E3-FA02-4D79-A83E-D8B2B70F13F8}"/>
          </ac:spMkLst>
        </pc:spChg>
        <pc:spChg chg="add mod">
          <ac:chgData name="Dario Pasquali" userId="38e23add-208a-40ab-8757-9b606f6bf5b9" providerId="ADAL" clId="{3417D045-CE79-4BFD-9108-1C18ED2D8809}" dt="2021-02-01T13:18:27.722" v="8227" actId="1076"/>
          <ac:spMkLst>
            <pc:docMk/>
            <pc:sldMk cId="2714315806" sldId="339"/>
            <ac:spMk id="17" creationId="{2BB797E3-8D03-4591-80FB-EF20FA0EE4ED}"/>
          </ac:spMkLst>
        </pc:spChg>
        <pc:spChg chg="add mod">
          <ac:chgData name="Dario Pasquali" userId="38e23add-208a-40ab-8757-9b606f6bf5b9" providerId="ADAL" clId="{3417D045-CE79-4BFD-9108-1C18ED2D8809}" dt="2021-02-01T13:18:27.722" v="8227" actId="1076"/>
          <ac:spMkLst>
            <pc:docMk/>
            <pc:sldMk cId="2714315806" sldId="339"/>
            <ac:spMk id="18" creationId="{EC3B7B68-1596-4B87-8BEE-0602E172B0D2}"/>
          </ac:spMkLst>
        </pc:spChg>
        <pc:picChg chg="del">
          <ac:chgData name="Dario Pasquali" userId="38e23add-208a-40ab-8757-9b606f6bf5b9" providerId="ADAL" clId="{3417D045-CE79-4BFD-9108-1C18ED2D8809}" dt="2021-02-01T13:10:14.799" v="7801" actId="478"/>
          <ac:picMkLst>
            <pc:docMk/>
            <pc:sldMk cId="2714315806" sldId="339"/>
            <ac:picMk id="32770" creationId="{96294049-0471-4DE5-BB67-452C54971B2A}"/>
          </ac:picMkLst>
        </pc:picChg>
        <pc:picChg chg="del">
          <ac:chgData name="Dario Pasquali" userId="38e23add-208a-40ab-8757-9b606f6bf5b9" providerId="ADAL" clId="{3417D045-CE79-4BFD-9108-1C18ED2D8809}" dt="2021-02-01T13:10:14.244" v="7800" actId="478"/>
          <ac:picMkLst>
            <pc:docMk/>
            <pc:sldMk cId="2714315806" sldId="339"/>
            <ac:picMk id="32772" creationId="{DAF8CDD9-0F75-45E5-BE12-A446F2155A95}"/>
          </ac:picMkLst>
        </pc:picChg>
      </pc:sldChg>
    </pc:docChg>
  </pc:docChgLst>
  <pc:docChgLst>
    <pc:chgData name="Dario Pasquali" userId="38e23add-208a-40ab-8757-9b606f6bf5b9" providerId="ADAL" clId="{76CFC69C-ADA5-44D5-AAE3-58F7CF0484F7}"/>
    <pc:docChg chg="undo custSel modSld">
      <pc:chgData name="Dario Pasquali" userId="38e23add-208a-40ab-8757-9b606f6bf5b9" providerId="ADAL" clId="{76CFC69C-ADA5-44D5-AAE3-58F7CF0484F7}" dt="2021-01-27T09:41:42.030" v="577" actId="20577"/>
      <pc:docMkLst>
        <pc:docMk/>
      </pc:docMkLst>
      <pc:sldChg chg="addSp delSp modSp mod delAnim modAnim">
        <pc:chgData name="Dario Pasquali" userId="38e23add-208a-40ab-8757-9b606f6bf5b9" providerId="ADAL" clId="{76CFC69C-ADA5-44D5-AAE3-58F7CF0484F7}" dt="2021-01-27T08:55:12.762" v="335"/>
        <pc:sldMkLst>
          <pc:docMk/>
          <pc:sldMk cId="2332117852" sldId="297"/>
        </pc:sldMkLst>
        <pc:picChg chg="add del mod">
          <ac:chgData name="Dario Pasquali" userId="38e23add-208a-40ab-8757-9b606f6bf5b9" providerId="ADAL" clId="{76CFC69C-ADA5-44D5-AAE3-58F7CF0484F7}" dt="2021-01-26T22:59:07.442" v="26" actId="478"/>
          <ac:picMkLst>
            <pc:docMk/>
            <pc:sldMk cId="2332117852" sldId="297"/>
            <ac:picMk id="13" creationId="{92739FD1-42C7-488A-BA8A-0E037E864737}"/>
          </ac:picMkLst>
        </pc:picChg>
        <pc:picChg chg="add del mod modCrop">
          <ac:chgData name="Dario Pasquali" userId="38e23add-208a-40ab-8757-9b606f6bf5b9" providerId="ADAL" clId="{76CFC69C-ADA5-44D5-AAE3-58F7CF0484F7}" dt="2021-01-27T08:54:04.762" v="323" actId="478"/>
          <ac:picMkLst>
            <pc:docMk/>
            <pc:sldMk cId="2332117852" sldId="297"/>
            <ac:picMk id="14" creationId="{8AA7825A-9C8C-4041-AB95-3D997968AFDD}"/>
          </ac:picMkLst>
        </pc:picChg>
        <pc:picChg chg="add mod modCrop">
          <ac:chgData name="Dario Pasquali" userId="38e23add-208a-40ab-8757-9b606f6bf5b9" providerId="ADAL" clId="{76CFC69C-ADA5-44D5-AAE3-58F7CF0484F7}" dt="2021-01-27T08:54:58.304" v="333" actId="14100"/>
          <ac:picMkLst>
            <pc:docMk/>
            <pc:sldMk cId="2332117852" sldId="297"/>
            <ac:picMk id="15" creationId="{26B5FA7F-F234-47FA-9354-8719634A3199}"/>
          </ac:picMkLst>
        </pc:picChg>
        <pc:picChg chg="del">
          <ac:chgData name="Dario Pasquali" userId="38e23add-208a-40ab-8757-9b606f6bf5b9" providerId="ADAL" clId="{76CFC69C-ADA5-44D5-AAE3-58F7CF0484F7}" dt="2021-01-26T22:56:15.872" v="0" actId="478"/>
          <ac:picMkLst>
            <pc:docMk/>
            <pc:sldMk cId="2332117852" sldId="297"/>
            <ac:picMk id="18" creationId="{4A86DD2F-25EB-4686-9D19-642246F1EFE5}"/>
          </ac:picMkLst>
        </pc:picChg>
      </pc:sldChg>
      <pc:sldChg chg="addSp delSp modSp mod modAnim">
        <pc:chgData name="Dario Pasquali" userId="38e23add-208a-40ab-8757-9b606f6bf5b9" providerId="ADAL" clId="{76CFC69C-ADA5-44D5-AAE3-58F7CF0484F7}" dt="2021-01-27T08:55:53.751" v="345"/>
        <pc:sldMkLst>
          <pc:docMk/>
          <pc:sldMk cId="2487124385" sldId="298"/>
        </pc:sldMkLst>
        <pc:spChg chg="add mod">
          <ac:chgData name="Dario Pasquali" userId="38e23add-208a-40ab-8757-9b606f6bf5b9" providerId="ADAL" clId="{76CFC69C-ADA5-44D5-AAE3-58F7CF0484F7}" dt="2021-01-27T08:44:37.645" v="120" actId="465"/>
          <ac:spMkLst>
            <pc:docMk/>
            <pc:sldMk cId="2487124385" sldId="298"/>
            <ac:spMk id="24" creationId="{CB3D58A1-C174-4266-8455-0EDBE026536D}"/>
          </ac:spMkLst>
        </pc:spChg>
        <pc:spChg chg="mod">
          <ac:chgData name="Dario Pasquali" userId="38e23add-208a-40ab-8757-9b606f6bf5b9" providerId="ADAL" clId="{76CFC69C-ADA5-44D5-AAE3-58F7CF0484F7}" dt="2021-01-27T08:44:37.645" v="120" actId="465"/>
          <ac:spMkLst>
            <pc:docMk/>
            <pc:sldMk cId="2487124385" sldId="298"/>
            <ac:spMk id="26" creationId="{637CAED5-ED35-45EB-BC1D-877AB7845459}"/>
          </ac:spMkLst>
        </pc:spChg>
        <pc:spChg chg="mod">
          <ac:chgData name="Dario Pasquali" userId="38e23add-208a-40ab-8757-9b606f6bf5b9" providerId="ADAL" clId="{76CFC69C-ADA5-44D5-AAE3-58F7CF0484F7}" dt="2021-01-27T08:44:37.645" v="120" actId="465"/>
          <ac:spMkLst>
            <pc:docMk/>
            <pc:sldMk cId="2487124385" sldId="298"/>
            <ac:spMk id="27" creationId="{DDDFD2D2-C009-4C01-8B66-CDD615654721}"/>
          </ac:spMkLst>
        </pc:spChg>
        <pc:spChg chg="mod">
          <ac:chgData name="Dario Pasquali" userId="38e23add-208a-40ab-8757-9b606f6bf5b9" providerId="ADAL" clId="{76CFC69C-ADA5-44D5-AAE3-58F7CF0484F7}" dt="2021-01-27T08:44:37.645" v="120" actId="465"/>
          <ac:spMkLst>
            <pc:docMk/>
            <pc:sldMk cId="2487124385" sldId="298"/>
            <ac:spMk id="28" creationId="{509A6371-5827-44B2-BA2B-2BBC14E89C3B}"/>
          </ac:spMkLst>
        </pc:spChg>
        <pc:picChg chg="del">
          <ac:chgData name="Dario Pasquali" userId="38e23add-208a-40ab-8757-9b606f6bf5b9" providerId="ADAL" clId="{76CFC69C-ADA5-44D5-AAE3-58F7CF0484F7}" dt="2021-01-27T08:55:25.292" v="336" actId="478"/>
          <ac:picMkLst>
            <pc:docMk/>
            <pc:sldMk cId="2487124385" sldId="298"/>
            <ac:picMk id="14" creationId="{56420357-C1AD-49FA-A229-8E3041D34404}"/>
          </ac:picMkLst>
        </pc:picChg>
        <pc:picChg chg="add mod">
          <ac:chgData name="Dario Pasquali" userId="38e23add-208a-40ab-8757-9b606f6bf5b9" providerId="ADAL" clId="{76CFC69C-ADA5-44D5-AAE3-58F7CF0484F7}" dt="2021-01-27T08:55:52.087" v="344" actId="1076"/>
          <ac:picMkLst>
            <pc:docMk/>
            <pc:sldMk cId="2487124385" sldId="298"/>
            <ac:picMk id="25" creationId="{ABAC3C70-4B38-493D-BED8-07A6A85F24D2}"/>
          </ac:picMkLst>
        </pc:picChg>
      </pc:sldChg>
      <pc:sldChg chg="addSp modSp mod modAnim">
        <pc:chgData name="Dario Pasquali" userId="38e23add-208a-40ab-8757-9b606f6bf5b9" providerId="ADAL" clId="{76CFC69C-ADA5-44D5-AAE3-58F7CF0484F7}" dt="2021-01-27T09:41:42.030" v="577" actId="20577"/>
        <pc:sldMkLst>
          <pc:docMk/>
          <pc:sldMk cId="1745458204" sldId="299"/>
        </pc:sldMkLst>
        <pc:spChg chg="add mod">
          <ac:chgData name="Dario Pasquali" userId="38e23add-208a-40ab-8757-9b606f6bf5b9" providerId="ADAL" clId="{76CFC69C-ADA5-44D5-AAE3-58F7CF0484F7}" dt="2021-01-27T09:13:57.316" v="524" actId="20577"/>
          <ac:spMkLst>
            <pc:docMk/>
            <pc:sldMk cId="1745458204" sldId="299"/>
            <ac:spMk id="19" creationId="{EFE69406-0723-4AFD-8DBB-78F6E97F17D2}"/>
          </ac:spMkLst>
        </pc:spChg>
        <pc:spChg chg="add mod">
          <ac:chgData name="Dario Pasquali" userId="38e23add-208a-40ab-8757-9b606f6bf5b9" providerId="ADAL" clId="{76CFC69C-ADA5-44D5-AAE3-58F7CF0484F7}" dt="2021-01-27T09:10:57.162" v="412" actId="14100"/>
          <ac:spMkLst>
            <pc:docMk/>
            <pc:sldMk cId="1745458204" sldId="299"/>
            <ac:spMk id="21" creationId="{7B678F35-1FAE-4B45-8104-DC48053AA26E}"/>
          </ac:spMkLst>
        </pc:spChg>
        <pc:spChg chg="add mod">
          <ac:chgData name="Dario Pasquali" userId="38e23add-208a-40ab-8757-9b606f6bf5b9" providerId="ADAL" clId="{76CFC69C-ADA5-44D5-AAE3-58F7CF0484F7}" dt="2021-01-27T09:15:53.709" v="567" actId="1076"/>
          <ac:spMkLst>
            <pc:docMk/>
            <pc:sldMk cId="1745458204" sldId="299"/>
            <ac:spMk id="23" creationId="{94B01A86-582F-43D2-9E20-D18537CA8467}"/>
          </ac:spMkLst>
        </pc:spChg>
        <pc:spChg chg="mod">
          <ac:chgData name="Dario Pasquali" userId="38e23add-208a-40ab-8757-9b606f6bf5b9" providerId="ADAL" clId="{76CFC69C-ADA5-44D5-AAE3-58F7CF0484F7}" dt="2021-01-27T08:45:56.533" v="137" actId="1076"/>
          <ac:spMkLst>
            <pc:docMk/>
            <pc:sldMk cId="1745458204" sldId="299"/>
            <ac:spMk id="24" creationId="{A30C7B3A-DCCB-46C0-BF46-49B84E6A191F}"/>
          </ac:spMkLst>
        </pc:spChg>
        <pc:spChg chg="add mod">
          <ac:chgData name="Dario Pasquali" userId="38e23add-208a-40ab-8757-9b606f6bf5b9" providerId="ADAL" clId="{76CFC69C-ADA5-44D5-AAE3-58F7CF0484F7}" dt="2021-01-27T09:12:43.685" v="501" actId="14100"/>
          <ac:spMkLst>
            <pc:docMk/>
            <pc:sldMk cId="1745458204" sldId="299"/>
            <ac:spMk id="25" creationId="{C4DE26FD-D848-473E-8C6F-F10BA6F1FEDB}"/>
          </ac:spMkLst>
        </pc:spChg>
        <pc:spChg chg="add mod">
          <ac:chgData name="Dario Pasquali" userId="38e23add-208a-40ab-8757-9b606f6bf5b9" providerId="ADAL" clId="{76CFC69C-ADA5-44D5-AAE3-58F7CF0484F7}" dt="2021-01-27T09:15:10.481" v="560" actId="122"/>
          <ac:spMkLst>
            <pc:docMk/>
            <pc:sldMk cId="1745458204" sldId="299"/>
            <ac:spMk id="26" creationId="{092A7B45-AC37-41E1-A7E2-A49897A73A78}"/>
          </ac:spMkLst>
        </pc:spChg>
        <pc:spChg chg="mod">
          <ac:chgData name="Dario Pasquali" userId="38e23add-208a-40ab-8757-9b606f6bf5b9" providerId="ADAL" clId="{76CFC69C-ADA5-44D5-AAE3-58F7CF0484F7}" dt="2021-01-27T09:41:42.030" v="577" actId="20577"/>
          <ac:spMkLst>
            <pc:docMk/>
            <pc:sldMk cId="1745458204" sldId="299"/>
            <ac:spMk id="29" creationId="{67846FA0-ED20-4E46-9340-0EA1CE424B98}"/>
          </ac:spMkLst>
        </pc:spChg>
        <pc:spChg chg="mod">
          <ac:chgData name="Dario Pasquali" userId="38e23add-208a-40ab-8757-9b606f6bf5b9" providerId="ADAL" clId="{76CFC69C-ADA5-44D5-AAE3-58F7CF0484F7}" dt="2021-01-27T08:48:50.491" v="184" actId="1076"/>
          <ac:spMkLst>
            <pc:docMk/>
            <pc:sldMk cId="1745458204" sldId="299"/>
            <ac:spMk id="30" creationId="{65C94D8B-67A2-4310-AE8A-3BB56EC2D5B4}"/>
          </ac:spMkLst>
        </pc:spChg>
        <pc:picChg chg="add mod">
          <ac:chgData name="Dario Pasquali" userId="38e23add-208a-40ab-8757-9b606f6bf5b9" providerId="ADAL" clId="{76CFC69C-ADA5-44D5-AAE3-58F7CF0484F7}" dt="2021-01-27T09:09:45.426" v="367" actId="1037"/>
          <ac:picMkLst>
            <pc:docMk/>
            <pc:sldMk cId="1745458204" sldId="299"/>
            <ac:picMk id="1026" creationId="{B3669B90-B5FE-4C0B-B5AF-927B5DE1F9B9}"/>
          </ac:picMkLst>
        </pc:picChg>
        <pc:picChg chg="add mod">
          <ac:chgData name="Dario Pasquali" userId="38e23add-208a-40ab-8757-9b606f6bf5b9" providerId="ADAL" clId="{76CFC69C-ADA5-44D5-AAE3-58F7CF0484F7}" dt="2021-01-27T08:52:59.258" v="316" actId="12788"/>
          <ac:picMkLst>
            <pc:docMk/>
            <pc:sldMk cId="1745458204" sldId="299"/>
            <ac:picMk id="1028" creationId="{2D982D98-5241-4A21-A481-8A7D0F605446}"/>
          </ac:picMkLst>
        </pc:picChg>
        <pc:picChg chg="add mod">
          <ac:chgData name="Dario Pasquali" userId="38e23add-208a-40ab-8757-9b606f6bf5b9" providerId="ADAL" clId="{76CFC69C-ADA5-44D5-AAE3-58F7CF0484F7}" dt="2021-01-27T09:15:53.709" v="567" actId="1076"/>
          <ac:picMkLst>
            <pc:docMk/>
            <pc:sldMk cId="1745458204" sldId="299"/>
            <ac:picMk id="1030" creationId="{BA5F4961-F0D8-4069-8DE6-FCA2ACC7D6E8}"/>
          </ac:picMkLst>
        </pc:picChg>
        <pc:picChg chg="add mod">
          <ac:chgData name="Dario Pasquali" userId="38e23add-208a-40ab-8757-9b606f6bf5b9" providerId="ADAL" clId="{76CFC69C-ADA5-44D5-AAE3-58F7CF0484F7}" dt="2021-01-27T09:13:35.137" v="513" actId="1076"/>
          <ac:picMkLst>
            <pc:docMk/>
            <pc:sldMk cId="1745458204" sldId="299"/>
            <ac:picMk id="1032" creationId="{AC87D122-6783-4614-9DAA-372AE634D163}"/>
          </ac:picMkLst>
        </pc:picChg>
        <pc:picChg chg="mod">
          <ac:chgData name="Dario Pasquali" userId="38e23add-208a-40ab-8757-9b606f6bf5b9" providerId="ADAL" clId="{76CFC69C-ADA5-44D5-AAE3-58F7CF0484F7}" dt="2021-01-27T08:52:59.258" v="316" actId="12788"/>
          <ac:picMkLst>
            <pc:docMk/>
            <pc:sldMk cId="1745458204" sldId="299"/>
            <ac:picMk id="5122" creationId="{82C82C96-39BA-4DCB-BD0A-8CC798EFF874}"/>
          </ac:picMkLst>
        </pc:picChg>
        <pc:picChg chg="mod">
          <ac:chgData name="Dario Pasquali" userId="38e23add-208a-40ab-8757-9b606f6bf5b9" providerId="ADAL" clId="{76CFC69C-ADA5-44D5-AAE3-58F7CF0484F7}" dt="2021-01-27T08:52:59.258" v="316" actId="12788"/>
          <ac:picMkLst>
            <pc:docMk/>
            <pc:sldMk cId="1745458204" sldId="299"/>
            <ac:picMk id="5124" creationId="{D610DD24-D162-41C2-84BE-F656DDA9C9A9}"/>
          </ac:picMkLst>
        </pc:picChg>
        <pc:picChg chg="mod">
          <ac:chgData name="Dario Pasquali" userId="38e23add-208a-40ab-8757-9b606f6bf5b9" providerId="ADAL" clId="{76CFC69C-ADA5-44D5-AAE3-58F7CF0484F7}" dt="2021-01-27T08:52:59.258" v="316" actId="12788"/>
          <ac:picMkLst>
            <pc:docMk/>
            <pc:sldMk cId="1745458204" sldId="299"/>
            <ac:picMk id="5126" creationId="{21113DA9-30E4-4004-AE13-62E14D8CD25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A07A0-2367-416B-A6FB-25862AED1E8E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601B02-230C-44A0-9F0F-788835737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244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6A850-4E6F-42D0-A13F-0858C161CB51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14CC6-0173-4CB8-B62D-68BC9C624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02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6A850-4E6F-42D0-A13F-0858C161CB51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14CC6-0173-4CB8-B62D-68BC9C624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710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6A850-4E6F-42D0-A13F-0858C161CB51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14CC6-0173-4CB8-B62D-68BC9C624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6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6A850-4E6F-42D0-A13F-0858C161CB51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14CC6-0173-4CB8-B62D-68BC9C624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52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6A850-4E6F-42D0-A13F-0858C161CB51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14CC6-0173-4CB8-B62D-68BC9C624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104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6A850-4E6F-42D0-A13F-0858C161CB51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14CC6-0173-4CB8-B62D-68BC9C624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66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6A850-4E6F-42D0-A13F-0858C161CB51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14CC6-0173-4CB8-B62D-68BC9C624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879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6A850-4E6F-42D0-A13F-0858C161CB51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14CC6-0173-4CB8-B62D-68BC9C624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362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6A850-4E6F-42D0-A13F-0858C161CB51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14CC6-0173-4CB8-B62D-68BC9C624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22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6A850-4E6F-42D0-A13F-0858C161CB51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14CC6-0173-4CB8-B62D-68BC9C624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473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6A850-4E6F-42D0-A13F-0858C161CB51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14CC6-0173-4CB8-B62D-68BC9C624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13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6A850-4E6F-42D0-A13F-0858C161CB51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14CC6-0173-4CB8-B62D-68BC9C624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716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777A2439-00FD-469E-9FA9-9F0B4A5A5F93}"/>
              </a:ext>
            </a:extLst>
          </p:cNvPr>
          <p:cNvSpPr txBox="1"/>
          <p:nvPr/>
        </p:nvSpPr>
        <p:spPr>
          <a:xfrm>
            <a:off x="68433" y="6423562"/>
            <a:ext cx="22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Dario Pasquali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F2C506-9C5B-49BD-80CB-CC5D99003C40}"/>
              </a:ext>
            </a:extLst>
          </p:cNvPr>
          <p:cNvSpPr/>
          <p:nvPr/>
        </p:nvSpPr>
        <p:spPr>
          <a:xfrm>
            <a:off x="68433" y="128412"/>
            <a:ext cx="12009548" cy="6212951"/>
          </a:xfrm>
          <a:prstGeom prst="rect">
            <a:avLst/>
          </a:prstGeom>
          <a:noFill/>
          <a:ln w="28575" cap="rnd" cmpd="sng">
            <a:solidFill>
              <a:srgbClr val="0091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00B1B80F-27F8-4B76-A987-3C8FA97AB99F}"/>
              </a:ext>
            </a:extLst>
          </p:cNvPr>
          <p:cNvSpPr txBox="1"/>
          <p:nvPr/>
        </p:nvSpPr>
        <p:spPr>
          <a:xfrm>
            <a:off x="295070" y="516637"/>
            <a:ext cx="8229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91EA"/>
                </a:solidFill>
                <a:latin typeface="Roboto" pitchFamily="2" charset="0"/>
                <a:ea typeface="Roboto" pitchFamily="2" charset="0"/>
              </a:rPr>
              <a:t>Social Engineering Adventure</a:t>
            </a: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9148A320-FB17-44E0-B7B2-29862289D9F0}"/>
              </a:ext>
            </a:extLst>
          </p:cNvPr>
          <p:cNvSpPr txBox="1"/>
          <p:nvPr/>
        </p:nvSpPr>
        <p:spPr>
          <a:xfrm>
            <a:off x="9440092" y="6423562"/>
            <a:ext cx="263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SEA report – Apr 2021</a:t>
            </a:r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7BFDA9ED-4885-43EA-BF9B-32FB602FF7C0}"/>
              </a:ext>
            </a:extLst>
          </p:cNvPr>
          <p:cNvSpPr txBox="1"/>
          <p:nvPr/>
        </p:nvSpPr>
        <p:spPr>
          <a:xfrm>
            <a:off x="295069" y="1429833"/>
            <a:ext cx="73510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Predicting risk-taking in human-robot interaction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F8F3905-49A5-49D3-AA7D-2D84459581A7}"/>
              </a:ext>
            </a:extLst>
          </p:cNvPr>
          <p:cNvGrpSpPr/>
          <p:nvPr/>
        </p:nvGrpSpPr>
        <p:grpSpPr>
          <a:xfrm>
            <a:off x="9130576" y="272227"/>
            <a:ext cx="2766354" cy="5925320"/>
            <a:chOff x="9057688" y="455674"/>
            <a:chExt cx="2766354" cy="592532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40E2BFC-961A-4B63-8782-355BB5AD7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9500" y="477006"/>
              <a:ext cx="2764542" cy="590398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0F940A0-BBD6-47D4-B1C5-D1AD59363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7688" y="455674"/>
              <a:ext cx="2764541" cy="5714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7883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777A2439-00FD-469E-9FA9-9F0B4A5A5F93}"/>
              </a:ext>
            </a:extLst>
          </p:cNvPr>
          <p:cNvSpPr txBox="1"/>
          <p:nvPr/>
        </p:nvSpPr>
        <p:spPr>
          <a:xfrm>
            <a:off x="68433" y="6423562"/>
            <a:ext cx="22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Dario Pasquali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F2C506-9C5B-49BD-80CB-CC5D99003C40}"/>
              </a:ext>
            </a:extLst>
          </p:cNvPr>
          <p:cNvSpPr/>
          <p:nvPr/>
        </p:nvSpPr>
        <p:spPr>
          <a:xfrm>
            <a:off x="68433" y="729784"/>
            <a:ext cx="12009548" cy="5611580"/>
          </a:xfrm>
          <a:prstGeom prst="rect">
            <a:avLst/>
          </a:prstGeom>
          <a:noFill/>
          <a:ln w="28575" cap="rnd" cmpd="sng">
            <a:solidFill>
              <a:srgbClr val="0091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AD9390B-748C-4B75-85C0-657D8F40915B}"/>
              </a:ext>
            </a:extLst>
          </p:cNvPr>
          <p:cNvSpPr/>
          <p:nvPr/>
        </p:nvSpPr>
        <p:spPr>
          <a:xfrm>
            <a:off x="68433" y="83453"/>
            <a:ext cx="83111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Pre-Questionnaire (Survey Monkey)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52A1A9F4-3A6C-4F81-A8E9-E774FB49F761}"/>
              </a:ext>
            </a:extLst>
          </p:cNvPr>
          <p:cNvSpPr/>
          <p:nvPr/>
        </p:nvSpPr>
        <p:spPr>
          <a:xfrm>
            <a:off x="301765" y="895411"/>
            <a:ext cx="108378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1. Informed Consent + nickname</a:t>
            </a:r>
            <a:endParaRPr lang="en-US" sz="2400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39018814-6BA5-48B6-89C5-3C4F05B9A636}"/>
              </a:ext>
            </a:extLst>
          </p:cNvPr>
          <p:cNvSpPr/>
          <p:nvPr/>
        </p:nvSpPr>
        <p:spPr>
          <a:xfrm>
            <a:off x="301765" y="1455501"/>
            <a:ext cx="115428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2. Demographics </a:t>
            </a:r>
            <a:r>
              <a:rPr lang="en-US" sz="24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(age, occupation, education, robot knowledge, playing games habits, textual adventure previous experience, …)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B398BD7E-338C-4B5A-B13D-D3D776332CC0}"/>
              </a:ext>
            </a:extLst>
          </p:cNvPr>
          <p:cNvSpPr/>
          <p:nvPr/>
        </p:nvSpPr>
        <p:spPr>
          <a:xfrm>
            <a:off x="301765" y="2384923"/>
            <a:ext cx="83111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3. Big 5, TIPI </a:t>
            </a:r>
            <a:r>
              <a:rPr lang="en-US" sz="24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(measure personality)</a:t>
            </a:r>
            <a:endParaRPr lang="en-US" sz="2400" b="1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81C866E0-F1A3-431A-8111-A6ECB22337D4}"/>
              </a:ext>
            </a:extLst>
          </p:cNvPr>
          <p:cNvSpPr/>
          <p:nvPr/>
        </p:nvSpPr>
        <p:spPr>
          <a:xfrm>
            <a:off x="301765" y="2945013"/>
            <a:ext cx="83111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4. DOSPERT </a:t>
            </a:r>
            <a:r>
              <a:rPr lang="en-US" sz="24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(measure generic risk taking habits)</a:t>
            </a:r>
            <a:endParaRPr lang="en-US" sz="2400" b="1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9F078AC7-8F78-4E50-9B74-7893002094E6}"/>
              </a:ext>
            </a:extLst>
          </p:cNvPr>
          <p:cNvSpPr/>
          <p:nvPr/>
        </p:nvSpPr>
        <p:spPr>
          <a:xfrm>
            <a:off x="301765" y="3505103"/>
            <a:ext cx="83111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5. IPPS-P </a:t>
            </a:r>
            <a:r>
              <a:rPr lang="en-US" sz="24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(measure impulsivity)</a:t>
            </a:r>
            <a:endParaRPr lang="en-US" sz="2400" b="1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BA83DEE3-9F45-4A77-89A9-B64413D12A68}"/>
              </a:ext>
            </a:extLst>
          </p:cNvPr>
          <p:cNvSpPr/>
          <p:nvPr/>
        </p:nvSpPr>
        <p:spPr>
          <a:xfrm>
            <a:off x="301765" y="4065193"/>
            <a:ext cx="83111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6. Social Engineering Propension (full)</a:t>
            </a: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683075C3-C35A-4583-9152-79D2B9FC855F}"/>
              </a:ext>
            </a:extLst>
          </p:cNvPr>
          <p:cNvSpPr/>
          <p:nvPr/>
        </p:nvSpPr>
        <p:spPr>
          <a:xfrm>
            <a:off x="301765" y="4625283"/>
            <a:ext cx="83111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7. Propension to Trust others</a:t>
            </a:r>
          </a:p>
        </p:txBody>
      </p:sp>
      <p:sp>
        <p:nvSpPr>
          <p:cNvPr id="23" name="Rectangle 1">
            <a:extLst>
              <a:ext uri="{FF2B5EF4-FFF2-40B4-BE49-F238E27FC236}">
                <a16:creationId xmlns:a16="http://schemas.microsoft.com/office/drawing/2014/main" id="{29E313A5-5EED-4C6B-BDFC-54EF6F187C68}"/>
              </a:ext>
            </a:extLst>
          </p:cNvPr>
          <p:cNvSpPr/>
          <p:nvPr/>
        </p:nvSpPr>
        <p:spPr>
          <a:xfrm>
            <a:off x="301765" y="5185373"/>
            <a:ext cx="83111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8. ROSAS </a:t>
            </a:r>
            <a:r>
              <a:rPr lang="en-US" sz="24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(perception of robots in general)</a:t>
            </a:r>
            <a:endParaRPr lang="en-US" sz="2400" b="1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24" name="Rectangle 1">
            <a:extLst>
              <a:ext uri="{FF2B5EF4-FFF2-40B4-BE49-F238E27FC236}">
                <a16:creationId xmlns:a16="http://schemas.microsoft.com/office/drawing/2014/main" id="{48AD5A87-DA8A-413A-B357-9C3684CEFFD9}"/>
              </a:ext>
            </a:extLst>
          </p:cNvPr>
          <p:cNvSpPr/>
          <p:nvPr/>
        </p:nvSpPr>
        <p:spPr>
          <a:xfrm>
            <a:off x="301765" y="5745466"/>
            <a:ext cx="83111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9. Video + Mind Perception of iCub</a:t>
            </a:r>
          </a:p>
        </p:txBody>
      </p:sp>
    </p:spTree>
    <p:extLst>
      <p:ext uri="{BB962C8B-B14F-4D97-AF65-F5344CB8AC3E}">
        <p14:creationId xmlns:p14="http://schemas.microsoft.com/office/powerpoint/2010/main" val="233524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777A2439-00FD-469E-9FA9-9F0B4A5A5F93}"/>
              </a:ext>
            </a:extLst>
          </p:cNvPr>
          <p:cNvSpPr txBox="1"/>
          <p:nvPr/>
        </p:nvSpPr>
        <p:spPr>
          <a:xfrm>
            <a:off x="68433" y="6423562"/>
            <a:ext cx="22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Dario Pasquali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F2C506-9C5B-49BD-80CB-CC5D99003C40}"/>
              </a:ext>
            </a:extLst>
          </p:cNvPr>
          <p:cNvSpPr/>
          <p:nvPr/>
        </p:nvSpPr>
        <p:spPr>
          <a:xfrm>
            <a:off x="68433" y="729784"/>
            <a:ext cx="12009548" cy="5611580"/>
          </a:xfrm>
          <a:prstGeom prst="rect">
            <a:avLst/>
          </a:prstGeom>
          <a:noFill/>
          <a:ln w="28575" cap="rnd" cmpd="sng">
            <a:solidFill>
              <a:srgbClr val="0091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AD9390B-748C-4B75-85C0-657D8F40915B}"/>
              </a:ext>
            </a:extLst>
          </p:cNvPr>
          <p:cNvSpPr/>
          <p:nvPr/>
        </p:nvSpPr>
        <p:spPr>
          <a:xfrm>
            <a:off x="68433" y="83453"/>
            <a:ext cx="83111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Post Questionnaire (Survey Monkey)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52A1A9F4-3A6C-4F81-A8E9-E774FB49F761}"/>
              </a:ext>
            </a:extLst>
          </p:cNvPr>
          <p:cNvSpPr/>
          <p:nvPr/>
        </p:nvSpPr>
        <p:spPr>
          <a:xfrm>
            <a:off x="301765" y="895411"/>
            <a:ext cx="108378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1. Nickname</a:t>
            </a:r>
            <a:endParaRPr lang="en-US" sz="2400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39018814-6BA5-48B6-89C5-3C4F05B9A636}"/>
              </a:ext>
            </a:extLst>
          </p:cNvPr>
          <p:cNvSpPr/>
          <p:nvPr/>
        </p:nvSpPr>
        <p:spPr>
          <a:xfrm>
            <a:off x="301765" y="1455501"/>
            <a:ext cx="115428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2. NASA-TLX </a:t>
            </a:r>
            <a:r>
              <a:rPr lang="en-US" sz="24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(measure effort of a task)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B398BD7E-338C-4B5A-B13D-D3D776332CC0}"/>
              </a:ext>
            </a:extLst>
          </p:cNvPr>
          <p:cNvSpPr/>
          <p:nvPr/>
        </p:nvSpPr>
        <p:spPr>
          <a:xfrm>
            <a:off x="301765" y="2018637"/>
            <a:ext cx="83111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91EA"/>
                </a:solidFill>
                <a:latin typeface="Roboto" pitchFamily="2" charset="0"/>
                <a:ea typeface="Roboto" pitchFamily="2" charset="0"/>
                <a:cs typeface="Source Sans Pro"/>
              </a:rPr>
              <a:t>3. SOMETHING TO MEASURE FUN / ENJOYMENT</a:t>
            </a:r>
          </a:p>
        </p:txBody>
      </p:sp>
      <p:sp>
        <p:nvSpPr>
          <p:cNvPr id="23" name="Rectangle 1">
            <a:extLst>
              <a:ext uri="{FF2B5EF4-FFF2-40B4-BE49-F238E27FC236}">
                <a16:creationId xmlns:a16="http://schemas.microsoft.com/office/drawing/2014/main" id="{29E313A5-5EED-4C6B-BDFC-54EF6F187C68}"/>
              </a:ext>
            </a:extLst>
          </p:cNvPr>
          <p:cNvSpPr/>
          <p:nvPr/>
        </p:nvSpPr>
        <p:spPr>
          <a:xfrm>
            <a:off x="301765" y="2581773"/>
            <a:ext cx="83111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4. ROSAS </a:t>
            </a:r>
            <a:r>
              <a:rPr lang="en-US" sz="24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(perception of robots in general)</a:t>
            </a:r>
            <a:endParaRPr lang="en-US" sz="2400" b="1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24" name="Rectangle 1">
            <a:extLst>
              <a:ext uri="{FF2B5EF4-FFF2-40B4-BE49-F238E27FC236}">
                <a16:creationId xmlns:a16="http://schemas.microsoft.com/office/drawing/2014/main" id="{48AD5A87-DA8A-413A-B357-9C3684CEFFD9}"/>
              </a:ext>
            </a:extLst>
          </p:cNvPr>
          <p:cNvSpPr/>
          <p:nvPr/>
        </p:nvSpPr>
        <p:spPr>
          <a:xfrm>
            <a:off x="301765" y="3144909"/>
            <a:ext cx="83111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5. Mind Perception of iCub</a:t>
            </a: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20F6D039-894E-4FFD-A788-A464EDC6DF19}"/>
              </a:ext>
            </a:extLst>
          </p:cNvPr>
          <p:cNvSpPr/>
          <p:nvPr/>
        </p:nvSpPr>
        <p:spPr>
          <a:xfrm>
            <a:off x="301765" y="3687587"/>
            <a:ext cx="83111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91EA"/>
                </a:solidFill>
                <a:latin typeface="Roboto" pitchFamily="2" charset="0"/>
                <a:ea typeface="Roboto" pitchFamily="2" charset="0"/>
                <a:cs typeface="Source Sans Pro"/>
              </a:rPr>
              <a:t>6. Something to check the condition</a:t>
            </a:r>
          </a:p>
        </p:txBody>
      </p:sp>
    </p:spTree>
    <p:extLst>
      <p:ext uri="{BB962C8B-B14F-4D97-AF65-F5344CB8AC3E}">
        <p14:creationId xmlns:p14="http://schemas.microsoft.com/office/powerpoint/2010/main" val="3320733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F2C506-9C5B-49BD-80CB-CC5D99003C40}"/>
              </a:ext>
            </a:extLst>
          </p:cNvPr>
          <p:cNvSpPr/>
          <p:nvPr/>
        </p:nvSpPr>
        <p:spPr>
          <a:xfrm>
            <a:off x="68433" y="729783"/>
            <a:ext cx="12009548" cy="6044763"/>
          </a:xfrm>
          <a:prstGeom prst="rect">
            <a:avLst/>
          </a:prstGeom>
          <a:noFill/>
          <a:ln w="28575" cap="rnd" cmpd="sng">
            <a:solidFill>
              <a:srgbClr val="0091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AD9390B-748C-4B75-85C0-657D8F40915B}"/>
              </a:ext>
            </a:extLst>
          </p:cNvPr>
          <p:cNvSpPr/>
          <p:nvPr/>
        </p:nvSpPr>
        <p:spPr>
          <a:xfrm>
            <a:off x="68433" y="83453"/>
            <a:ext cx="83111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Instructions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39018814-6BA5-48B6-89C5-3C4F05B9A636}"/>
              </a:ext>
            </a:extLst>
          </p:cNvPr>
          <p:cNvSpPr/>
          <p:nvPr/>
        </p:nvSpPr>
        <p:spPr>
          <a:xfrm>
            <a:off x="114019" y="729782"/>
            <a:ext cx="1188748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Benvenuto!</a:t>
            </a:r>
          </a:p>
          <a:p>
            <a:r>
              <a:rPr lang="it-IT" sz="1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Grazie per aver accettato di prendere parte a questo esperimento. Oggi sarai il protagonista di </a:t>
            </a:r>
            <a:r>
              <a:rPr lang="it-IT" sz="16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un’Avventura Testuale</a:t>
            </a:r>
            <a:r>
              <a:rPr lang="it-IT" sz="1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! Un’avventura testuale è una storia nella quale affronterai numerose sfide e </a:t>
            </a:r>
            <a:r>
              <a:rPr lang="it-IT" sz="16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scelte</a:t>
            </a:r>
            <a:r>
              <a:rPr lang="it-IT" sz="1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. </a:t>
            </a:r>
          </a:p>
          <a:p>
            <a:r>
              <a:rPr lang="it-IT" sz="1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Dovrai combattere creature e raccogliere oggetti fino a raggiungere uno dei possibili finali.</a:t>
            </a:r>
          </a:p>
          <a:p>
            <a:r>
              <a:rPr lang="it-IT" sz="1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La cosa più importante per noi è che tu prenda decisioni </a:t>
            </a:r>
            <a:r>
              <a:rPr lang="it-IT" sz="16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come se ti trovassi nella situazione proposta</a:t>
            </a:r>
            <a:r>
              <a:rPr lang="it-IT" sz="1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.</a:t>
            </a:r>
          </a:p>
          <a:p>
            <a:r>
              <a:rPr lang="it-IT" sz="1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Quindi, ti chiediamo per favore di fare uno sforzo di fantasia e </a:t>
            </a:r>
            <a:r>
              <a:rPr lang="it-IT" sz="16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immedesimarti nella storia</a:t>
            </a:r>
            <a:r>
              <a:rPr lang="it-IT" sz="1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.</a:t>
            </a:r>
          </a:p>
          <a:p>
            <a:endParaRPr lang="it-IT" sz="1600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  <a:p>
            <a:r>
              <a:rPr lang="it-IT" sz="1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Ecco alcune regole, leggile con attenzione: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Non hai limiti di tempo per scegliere ma ogni decisione è irreversibile. Quindi </a:t>
            </a:r>
            <a:r>
              <a:rPr lang="it-IT" sz="16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scegli con attenzione</a:t>
            </a:r>
            <a:endParaRPr lang="it-IT" sz="1600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A volte sarà il caso a decidere per te: ti verrà chiesto di lanciare un </a:t>
            </a:r>
            <a:r>
              <a:rPr lang="it-IT" sz="16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dado virtuale. </a:t>
            </a:r>
            <a:r>
              <a:rPr lang="it-IT" sz="1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Dal risultato dipenderà lo svolgimento della storia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Dovrai anche combattere con </a:t>
            </a:r>
            <a:r>
              <a:rPr lang="it-IT" sz="16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creature ostili </a:t>
            </a:r>
            <a:r>
              <a:rPr lang="it-IT" sz="1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e potrai </a:t>
            </a:r>
            <a:r>
              <a:rPr lang="it-IT" sz="16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raccogliere ed equipaggiare oggetti </a:t>
            </a:r>
            <a:r>
              <a:rPr lang="it-IT" sz="1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che ti aiuteranno a sconfiggerle.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Durante l'avventura dovrai gestire una risorsa molto importante l'</a:t>
            </a:r>
            <a:r>
              <a:rPr lang="it-IT" sz="16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Energia Quantica (EQ). </a:t>
            </a:r>
            <a:r>
              <a:rPr lang="it-IT" sz="1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Se la tua </a:t>
            </a:r>
            <a:r>
              <a:rPr lang="it-IT" sz="16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EQ</a:t>
            </a:r>
            <a:r>
              <a:rPr lang="it-IT" sz="1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 scende a 0 </a:t>
            </a:r>
            <a:r>
              <a:rPr lang="it-IT" sz="16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avrai perso</a:t>
            </a:r>
            <a:r>
              <a:rPr lang="it-IT" sz="1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 e il gioco finirà immediatamente!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Se perdi non riceverai alcun compenso al termine dell'avventura</a:t>
            </a:r>
            <a:endParaRPr lang="it-IT" sz="1600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Maggiore l' Energia Quantica rimasta a fine partita più alto sarà il tuo punteggio. Se vuoi, pubblicheremo online il tuo punteggio assieme a quello degli altri giocatori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Non preoccuparti per iCub, il suo ruolo diventerà chiaro iniziata l'avventura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Potrai accedere alle regole quando vorrai cliccando sul bottone "AIUTO" in alto a destra.</a:t>
            </a:r>
          </a:p>
          <a:p>
            <a:endParaRPr lang="it-IT" sz="1600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  <a:p>
            <a:r>
              <a:rPr lang="it-IT" sz="1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In qualsiasi momento puoi lasciare la stanza ma l’avventura non potrà essere ripresa; lo sperimentatore sarà nella stanza accanto per qualsiasi evenienza. Ora per favore fai un bel respiro, per circa 30 minuti metti da parte qualsiasi pensiero o preoccupazione che possa affliggerti e focalizzati su questa avventura.</a:t>
            </a:r>
          </a:p>
          <a:p>
            <a:r>
              <a:rPr lang="it-IT" sz="1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Buon Divertimento!</a:t>
            </a:r>
            <a:endParaRPr lang="en-US" sz="1600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407789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777A2439-00FD-469E-9FA9-9F0B4A5A5F93}"/>
              </a:ext>
            </a:extLst>
          </p:cNvPr>
          <p:cNvSpPr txBox="1"/>
          <p:nvPr/>
        </p:nvSpPr>
        <p:spPr>
          <a:xfrm>
            <a:off x="68433" y="6451698"/>
            <a:ext cx="22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Dario Pasquali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AD9390B-748C-4B75-85C0-657D8F40915B}"/>
              </a:ext>
            </a:extLst>
          </p:cNvPr>
          <p:cNvSpPr/>
          <p:nvPr/>
        </p:nvSpPr>
        <p:spPr>
          <a:xfrm>
            <a:off x="68433" y="65106"/>
            <a:ext cx="117139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Room Setup</a:t>
            </a:r>
          </a:p>
          <a:p>
            <a:r>
              <a:rPr lang="en-US" sz="3600" b="1" dirty="0">
                <a:solidFill>
                  <a:srgbClr val="0091EA"/>
                </a:solidFill>
                <a:latin typeface="Roboto" pitchFamily="2" charset="0"/>
                <a:ea typeface="Roboto" pitchFamily="2" charset="0"/>
                <a:cs typeface="Source Sans Pro"/>
              </a:rPr>
              <a:t>Agents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5DB713-D7C0-4FA3-9551-A81F427FB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147" y="0"/>
            <a:ext cx="92948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56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777A2439-00FD-469E-9FA9-9F0B4A5A5F93}"/>
              </a:ext>
            </a:extLst>
          </p:cNvPr>
          <p:cNvSpPr txBox="1"/>
          <p:nvPr/>
        </p:nvSpPr>
        <p:spPr>
          <a:xfrm>
            <a:off x="68433" y="6451698"/>
            <a:ext cx="22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Dario Pasquali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AD9390B-748C-4B75-85C0-657D8F40915B}"/>
              </a:ext>
            </a:extLst>
          </p:cNvPr>
          <p:cNvSpPr/>
          <p:nvPr/>
        </p:nvSpPr>
        <p:spPr>
          <a:xfrm>
            <a:off x="68433" y="65106"/>
            <a:ext cx="117139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Room Setup</a:t>
            </a:r>
          </a:p>
          <a:p>
            <a:r>
              <a:rPr lang="en-US" sz="3600" b="1" dirty="0">
                <a:solidFill>
                  <a:srgbClr val="0091EA"/>
                </a:solidFill>
                <a:latin typeface="Roboto" pitchFamily="2" charset="0"/>
                <a:ea typeface="Roboto" pitchFamily="2" charset="0"/>
                <a:cs typeface="Source Sans Pro"/>
              </a:rPr>
              <a:t>Sensors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21C136-7968-4854-8EA0-F45D23A12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7147" y="0"/>
            <a:ext cx="92948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96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777A2439-00FD-469E-9FA9-9F0B4A5A5F93}"/>
              </a:ext>
            </a:extLst>
          </p:cNvPr>
          <p:cNvSpPr txBox="1"/>
          <p:nvPr/>
        </p:nvSpPr>
        <p:spPr>
          <a:xfrm>
            <a:off x="68433" y="6451698"/>
            <a:ext cx="22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Dario Pasquali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AD9390B-748C-4B75-85C0-657D8F40915B}"/>
              </a:ext>
            </a:extLst>
          </p:cNvPr>
          <p:cNvSpPr/>
          <p:nvPr/>
        </p:nvSpPr>
        <p:spPr>
          <a:xfrm>
            <a:off x="68433" y="65106"/>
            <a:ext cx="117139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Room Setup</a:t>
            </a:r>
          </a:p>
          <a:p>
            <a:r>
              <a:rPr lang="en-US" sz="3600" b="1" dirty="0">
                <a:solidFill>
                  <a:srgbClr val="0091EA"/>
                </a:solidFill>
                <a:latin typeface="Roboto" pitchFamily="2" charset="0"/>
                <a:ea typeface="Roboto" pitchFamily="2" charset="0"/>
                <a:cs typeface="Source Sans Pro"/>
              </a:rPr>
              <a:t>Machines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9B15E1-CC11-4979-873E-ADE322546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147" y="0"/>
            <a:ext cx="9294853" cy="6858000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F6FC188B-45DF-4E89-8F88-97D3022A9DF1}"/>
              </a:ext>
            </a:extLst>
          </p:cNvPr>
          <p:cNvSpPr/>
          <p:nvPr/>
        </p:nvSpPr>
        <p:spPr>
          <a:xfrm>
            <a:off x="3002924" y="5069547"/>
            <a:ext cx="9014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1 LAN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EAB1FC4F-41C4-40D6-8BAE-0F5E76600B89}"/>
              </a:ext>
            </a:extLst>
          </p:cNvPr>
          <p:cNvSpPr/>
          <p:nvPr/>
        </p:nvSpPr>
        <p:spPr>
          <a:xfrm>
            <a:off x="7828923" y="1607889"/>
            <a:ext cx="9014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1 LAN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A39ADB9-1A4D-485B-9A7D-B2088CB88803}"/>
              </a:ext>
            </a:extLst>
          </p:cNvPr>
          <p:cNvSpPr/>
          <p:nvPr/>
        </p:nvSpPr>
        <p:spPr>
          <a:xfrm>
            <a:off x="11085793" y="665270"/>
            <a:ext cx="9014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1 LAN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05CF8273-6E1A-4E46-9123-54E6174BC655}"/>
              </a:ext>
            </a:extLst>
          </p:cNvPr>
          <p:cNvSpPr/>
          <p:nvPr/>
        </p:nvSpPr>
        <p:spPr>
          <a:xfrm>
            <a:off x="2897147" y="665270"/>
            <a:ext cx="9014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2 LAN</a:t>
            </a:r>
          </a:p>
        </p:txBody>
      </p:sp>
    </p:spTree>
    <p:extLst>
      <p:ext uri="{BB962C8B-B14F-4D97-AF65-F5344CB8AC3E}">
        <p14:creationId xmlns:p14="http://schemas.microsoft.com/office/powerpoint/2010/main" val="3831859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777A2439-00FD-469E-9FA9-9F0B4A5A5F93}"/>
              </a:ext>
            </a:extLst>
          </p:cNvPr>
          <p:cNvSpPr txBox="1"/>
          <p:nvPr/>
        </p:nvSpPr>
        <p:spPr>
          <a:xfrm>
            <a:off x="68433" y="6451698"/>
            <a:ext cx="22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Dario Pasquali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AD9390B-748C-4B75-85C0-657D8F40915B}"/>
              </a:ext>
            </a:extLst>
          </p:cNvPr>
          <p:cNvSpPr/>
          <p:nvPr/>
        </p:nvSpPr>
        <p:spPr>
          <a:xfrm>
            <a:off x="68433" y="65106"/>
            <a:ext cx="117139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Room Setup</a:t>
            </a:r>
          </a:p>
          <a:p>
            <a:r>
              <a:rPr lang="en-US" sz="3600" b="1" dirty="0">
                <a:solidFill>
                  <a:srgbClr val="0091EA"/>
                </a:solidFill>
                <a:latin typeface="Roboto" pitchFamily="2" charset="0"/>
                <a:ea typeface="Roboto" pitchFamily="2" charset="0"/>
                <a:cs typeface="Source Sans Pro"/>
              </a:rPr>
              <a:t>Network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61F0A0-75CB-4995-911E-FAEC3233C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147" y="0"/>
            <a:ext cx="92948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72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777A2439-00FD-469E-9FA9-9F0B4A5A5F93}"/>
              </a:ext>
            </a:extLst>
          </p:cNvPr>
          <p:cNvSpPr txBox="1"/>
          <p:nvPr/>
        </p:nvSpPr>
        <p:spPr>
          <a:xfrm>
            <a:off x="68433" y="6451698"/>
            <a:ext cx="22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Dario Pasquali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AD9390B-748C-4B75-85C0-657D8F40915B}"/>
              </a:ext>
            </a:extLst>
          </p:cNvPr>
          <p:cNvSpPr/>
          <p:nvPr/>
        </p:nvSpPr>
        <p:spPr>
          <a:xfrm>
            <a:off x="68433" y="65106"/>
            <a:ext cx="117139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Room Setup</a:t>
            </a:r>
          </a:p>
          <a:p>
            <a:r>
              <a:rPr lang="en-US" sz="3600" b="1" dirty="0">
                <a:solidFill>
                  <a:srgbClr val="0091EA"/>
                </a:solidFill>
                <a:latin typeface="Roboto" pitchFamily="2" charset="0"/>
                <a:ea typeface="Roboto" pitchFamily="2" charset="0"/>
                <a:cs typeface="Source Sans Pro"/>
              </a:rPr>
              <a:t>Modules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BBF509-CF2C-4B51-AEE2-AA5BAF97F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147" y="0"/>
            <a:ext cx="92948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75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777A2439-00FD-469E-9FA9-9F0B4A5A5F93}"/>
              </a:ext>
            </a:extLst>
          </p:cNvPr>
          <p:cNvSpPr txBox="1"/>
          <p:nvPr/>
        </p:nvSpPr>
        <p:spPr>
          <a:xfrm>
            <a:off x="68433" y="6423562"/>
            <a:ext cx="22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Dario Pasquali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F2C506-9C5B-49BD-80CB-CC5D99003C40}"/>
              </a:ext>
            </a:extLst>
          </p:cNvPr>
          <p:cNvSpPr/>
          <p:nvPr/>
        </p:nvSpPr>
        <p:spPr>
          <a:xfrm>
            <a:off x="68433" y="729784"/>
            <a:ext cx="12009548" cy="5611580"/>
          </a:xfrm>
          <a:prstGeom prst="rect">
            <a:avLst/>
          </a:prstGeom>
          <a:noFill/>
          <a:ln w="28575" cap="rnd" cmpd="sng">
            <a:solidFill>
              <a:srgbClr val="0091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AD9390B-748C-4B75-85C0-657D8F40915B}"/>
              </a:ext>
            </a:extLst>
          </p:cNvPr>
          <p:cNvSpPr/>
          <p:nvPr/>
        </p:nvSpPr>
        <p:spPr>
          <a:xfrm>
            <a:off x="68433" y="83453"/>
            <a:ext cx="27837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Planning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52A1A9F4-3A6C-4F81-A8E9-E774FB49F761}"/>
              </a:ext>
            </a:extLst>
          </p:cNvPr>
          <p:cNvSpPr/>
          <p:nvPr/>
        </p:nvSpPr>
        <p:spPr>
          <a:xfrm>
            <a:off x="425249" y="1034527"/>
            <a:ext cx="108378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This week: </a:t>
            </a:r>
            <a:r>
              <a:rPr lang="en-US" sz="3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pilot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39018814-6BA5-48B6-89C5-3C4F05B9A636}"/>
              </a:ext>
            </a:extLst>
          </p:cNvPr>
          <p:cNvSpPr/>
          <p:nvPr/>
        </p:nvSpPr>
        <p:spPr>
          <a:xfrm>
            <a:off x="425249" y="1877761"/>
            <a:ext cx="1072016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Next week: </a:t>
            </a:r>
            <a:r>
              <a:rPr lang="en-US" sz="3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I have to be in Bologna</a:t>
            </a:r>
          </a:p>
          <a:p>
            <a:r>
              <a:rPr lang="en-US" sz="36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- </a:t>
            </a:r>
            <a:r>
              <a:rPr lang="en-US" sz="3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Design Canada Experiment</a:t>
            </a:r>
            <a:endParaRPr lang="en-US" sz="3600" b="1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  <a:p>
            <a:r>
              <a:rPr lang="en-US" sz="36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- </a:t>
            </a:r>
            <a:r>
              <a:rPr lang="en-US" sz="3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send the calls and the survey</a:t>
            </a:r>
          </a:p>
          <a:p>
            <a:r>
              <a:rPr lang="en-US" sz="3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- Work on the analysis scripts</a:t>
            </a: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896212FE-B3D4-4846-8B9C-8665DA5FA8F2}"/>
              </a:ext>
            </a:extLst>
          </p:cNvPr>
          <p:cNvSpPr/>
          <p:nvPr/>
        </p:nvSpPr>
        <p:spPr>
          <a:xfrm>
            <a:off x="425249" y="4303594"/>
            <a:ext cx="83111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26 April / 7 May: </a:t>
            </a:r>
            <a:r>
              <a:rPr lang="en-US" sz="3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experiment</a:t>
            </a:r>
            <a:r>
              <a:rPr lang="en-US" sz="36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 </a:t>
            </a:r>
            <a:endParaRPr lang="en-US" sz="3600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738082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777A2439-00FD-469E-9FA9-9F0B4A5A5F93}"/>
              </a:ext>
            </a:extLst>
          </p:cNvPr>
          <p:cNvSpPr txBox="1"/>
          <p:nvPr/>
        </p:nvSpPr>
        <p:spPr>
          <a:xfrm>
            <a:off x="68433" y="6423562"/>
            <a:ext cx="22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Dario Pasquali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F2C506-9C5B-49BD-80CB-CC5D99003C40}"/>
              </a:ext>
            </a:extLst>
          </p:cNvPr>
          <p:cNvSpPr/>
          <p:nvPr/>
        </p:nvSpPr>
        <p:spPr>
          <a:xfrm>
            <a:off x="68433" y="729784"/>
            <a:ext cx="12009548" cy="5611580"/>
          </a:xfrm>
          <a:prstGeom prst="rect">
            <a:avLst/>
          </a:prstGeom>
          <a:noFill/>
          <a:ln w="28575" cap="rnd" cmpd="sng">
            <a:solidFill>
              <a:srgbClr val="0091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AD9390B-748C-4B75-85C0-657D8F40915B}"/>
              </a:ext>
            </a:extLst>
          </p:cNvPr>
          <p:cNvSpPr/>
          <p:nvPr/>
        </p:nvSpPr>
        <p:spPr>
          <a:xfrm>
            <a:off x="68433" y="65106"/>
            <a:ext cx="103995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Social Engineering Adventure (SEA) - Recap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A450ADDC-862F-4117-815A-B4AF66516E13}"/>
              </a:ext>
            </a:extLst>
          </p:cNvPr>
          <p:cNvSpPr/>
          <p:nvPr/>
        </p:nvSpPr>
        <p:spPr>
          <a:xfrm>
            <a:off x="346810" y="1266804"/>
            <a:ext cx="114527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Textual Adventure where </a:t>
            </a:r>
            <a:r>
              <a:rPr lang="en-US" sz="28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the Player and iCub make several risk-taking decisions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EA143B40-6549-4F0A-BE83-EC46BEFC6EC1}"/>
              </a:ext>
            </a:extLst>
          </p:cNvPr>
          <p:cNvSpPr/>
          <p:nvPr/>
        </p:nvSpPr>
        <p:spPr>
          <a:xfrm>
            <a:off x="346810" y="2380063"/>
            <a:ext cx="11239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91EA"/>
                </a:solidFill>
                <a:latin typeface="Roboto" pitchFamily="2" charset="0"/>
                <a:ea typeface="Roboto" pitchFamily="2" charset="0"/>
                <a:cs typeface="Source Sans Pro"/>
              </a:rPr>
              <a:t>RESEARCH OBJECTIVEs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6BB9F91E-9712-4BCA-B358-76705B94D449}"/>
              </a:ext>
            </a:extLst>
          </p:cNvPr>
          <p:cNvSpPr/>
          <p:nvPr/>
        </p:nvSpPr>
        <p:spPr>
          <a:xfrm>
            <a:off x="453456" y="3148366"/>
            <a:ext cx="112395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1.	Predict a risky choice from biometrical features</a:t>
            </a:r>
            <a:b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</a:br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	</a:t>
            </a:r>
            <a:r>
              <a:rPr lang="en-US" sz="24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(i.e., pupillometry, skin conductance, heart rate, …)</a:t>
            </a:r>
            <a:endParaRPr lang="en-US" sz="2800" b="1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9829F361-CDA3-465C-AABB-1F0DEDCB5CBB}"/>
              </a:ext>
            </a:extLst>
          </p:cNvPr>
          <p:cNvSpPr/>
          <p:nvPr/>
        </p:nvSpPr>
        <p:spPr>
          <a:xfrm>
            <a:off x="453456" y="4552874"/>
            <a:ext cx="112395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2.	Study the effect of Social Engineering on the </a:t>
            </a:r>
            <a:b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</a:br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	perceived risk and decision</a:t>
            </a:r>
            <a:endParaRPr lang="en-US" sz="2800" b="1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27085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777A2439-00FD-469E-9FA9-9F0B4A5A5F93}"/>
              </a:ext>
            </a:extLst>
          </p:cNvPr>
          <p:cNvSpPr txBox="1"/>
          <p:nvPr/>
        </p:nvSpPr>
        <p:spPr>
          <a:xfrm>
            <a:off x="68433" y="6423562"/>
            <a:ext cx="22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Dario Pasquali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F2C506-9C5B-49BD-80CB-CC5D99003C40}"/>
              </a:ext>
            </a:extLst>
          </p:cNvPr>
          <p:cNvSpPr/>
          <p:nvPr/>
        </p:nvSpPr>
        <p:spPr>
          <a:xfrm>
            <a:off x="68433" y="729784"/>
            <a:ext cx="12009548" cy="5611580"/>
          </a:xfrm>
          <a:prstGeom prst="rect">
            <a:avLst/>
          </a:prstGeom>
          <a:noFill/>
          <a:ln w="28575" cap="rnd" cmpd="sng">
            <a:solidFill>
              <a:srgbClr val="0091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AD9390B-748C-4B75-85C0-657D8F40915B}"/>
              </a:ext>
            </a:extLst>
          </p:cNvPr>
          <p:cNvSpPr/>
          <p:nvPr/>
        </p:nvSpPr>
        <p:spPr>
          <a:xfrm>
            <a:off x="68433" y="65106"/>
            <a:ext cx="103995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Social Engineering Adventure (SEA) – Trials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0B6AFB-6E47-4609-8301-A5607DBC5094}"/>
              </a:ext>
            </a:extLst>
          </p:cNvPr>
          <p:cNvSpPr txBox="1"/>
          <p:nvPr/>
        </p:nvSpPr>
        <p:spPr>
          <a:xfrm>
            <a:off x="4874798" y="1526360"/>
            <a:ext cx="2393127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200" b="1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defRPr>
            </a:lvl1pPr>
          </a:lstStyle>
          <a:p>
            <a:pPr algn="ctr"/>
            <a:r>
              <a:rPr lang="en-US" sz="4000" dirty="0">
                <a:solidFill>
                  <a:srgbClr val="0091EA"/>
                </a:solidFill>
              </a:rPr>
              <a:t>21 Trials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ACAB32-FBE6-4834-8941-DC1433927316}"/>
              </a:ext>
            </a:extLst>
          </p:cNvPr>
          <p:cNvSpPr txBox="1"/>
          <p:nvPr/>
        </p:nvSpPr>
        <p:spPr>
          <a:xfrm>
            <a:off x="4161041" y="2711299"/>
            <a:ext cx="3820642" cy="95410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200" b="1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defRPr>
            </a:lvl1pPr>
          </a:lstStyle>
          <a:p>
            <a:pPr algn="ctr"/>
            <a:r>
              <a:rPr lang="en-US" sz="2800" dirty="0"/>
              <a:t>Social Engineering from the </a:t>
            </a:r>
            <a:r>
              <a:rPr lang="en-US" sz="2800" dirty="0">
                <a:solidFill>
                  <a:srgbClr val="1E90FF"/>
                </a:solidFill>
              </a:rPr>
              <a:t>Game </a:t>
            </a:r>
            <a:r>
              <a:rPr lang="en-US" sz="2800" dirty="0">
                <a:solidFill>
                  <a:srgbClr val="666666"/>
                </a:solidFill>
              </a:rPr>
              <a:t>(7)</a:t>
            </a:r>
            <a:endParaRPr lang="en-US" sz="2800" dirty="0">
              <a:solidFill>
                <a:srgbClr val="1E90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1AEFE2-7587-4B15-A8F2-A51CAB8936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2" t="601" r="11499" b="2387"/>
          <a:stretch/>
        </p:blipFill>
        <p:spPr>
          <a:xfrm>
            <a:off x="4161041" y="3665406"/>
            <a:ext cx="3820642" cy="24147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EAA64A1-4B02-40D1-AEE7-2F6D0C23672D}"/>
              </a:ext>
            </a:extLst>
          </p:cNvPr>
          <p:cNvSpPr txBox="1"/>
          <p:nvPr/>
        </p:nvSpPr>
        <p:spPr>
          <a:xfrm>
            <a:off x="8085074" y="2718040"/>
            <a:ext cx="3826832" cy="95410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200" b="1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defRPr>
            </a:lvl1pPr>
          </a:lstStyle>
          <a:p>
            <a:pPr algn="ctr"/>
            <a:r>
              <a:rPr lang="en-US" sz="2800" dirty="0"/>
              <a:t>Social Engineering from the </a:t>
            </a:r>
            <a:r>
              <a:rPr lang="en-US" sz="2800" dirty="0">
                <a:solidFill>
                  <a:srgbClr val="1E90FF"/>
                </a:solidFill>
              </a:rPr>
              <a:t>iCub </a:t>
            </a:r>
            <a:r>
              <a:rPr lang="en-US" sz="2800" dirty="0">
                <a:solidFill>
                  <a:srgbClr val="666666"/>
                </a:solidFill>
              </a:rPr>
              <a:t>(7)</a:t>
            </a:r>
            <a:endParaRPr lang="en-US" sz="2800" dirty="0">
              <a:solidFill>
                <a:srgbClr val="1E90FF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B228A53-AEFF-4094-83B2-553907AA8F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1" t="1923" r="12709" b="2388"/>
          <a:stretch/>
        </p:blipFill>
        <p:spPr>
          <a:xfrm>
            <a:off x="8085074" y="3662906"/>
            <a:ext cx="3826831" cy="2428112"/>
          </a:xfrm>
          <a:prstGeom prst="rect">
            <a:avLst/>
          </a:prstGeom>
        </p:spPr>
      </p:pic>
      <p:pic>
        <p:nvPicPr>
          <p:cNvPr id="19" name="Picture 18" descr="A picture containing building, bed, bus, sitting&#10;&#10;Description automatically generated">
            <a:extLst>
              <a:ext uri="{FF2B5EF4-FFF2-40B4-BE49-F238E27FC236}">
                <a16:creationId xmlns:a16="http://schemas.microsoft.com/office/drawing/2014/main" id="{47A1CE14-75D8-42A7-B32D-94036F0C33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77"/>
          <a:stretch/>
        </p:blipFill>
        <p:spPr>
          <a:xfrm>
            <a:off x="237009" y="3665407"/>
            <a:ext cx="3820641" cy="242811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4906BB4-517C-41A5-9322-84C94254F0D6}"/>
              </a:ext>
            </a:extLst>
          </p:cNvPr>
          <p:cNvSpPr txBox="1"/>
          <p:nvPr/>
        </p:nvSpPr>
        <p:spPr>
          <a:xfrm>
            <a:off x="237009" y="2930983"/>
            <a:ext cx="382064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200" b="1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defRPr>
            </a:lvl1pPr>
          </a:lstStyle>
          <a:p>
            <a:pPr algn="ctr"/>
            <a:r>
              <a:rPr lang="en-US" sz="2800" dirty="0"/>
              <a:t>Generic Risk (7)</a:t>
            </a:r>
          </a:p>
        </p:txBody>
      </p:sp>
    </p:spTree>
    <p:extLst>
      <p:ext uri="{BB962C8B-B14F-4D97-AF65-F5344CB8AC3E}">
        <p14:creationId xmlns:p14="http://schemas.microsoft.com/office/powerpoint/2010/main" val="284082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777A2439-00FD-469E-9FA9-9F0B4A5A5F93}"/>
              </a:ext>
            </a:extLst>
          </p:cNvPr>
          <p:cNvSpPr txBox="1"/>
          <p:nvPr/>
        </p:nvSpPr>
        <p:spPr>
          <a:xfrm>
            <a:off x="68433" y="6423562"/>
            <a:ext cx="22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Dario Pasquali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F2C506-9C5B-49BD-80CB-CC5D99003C40}"/>
              </a:ext>
            </a:extLst>
          </p:cNvPr>
          <p:cNvSpPr/>
          <p:nvPr/>
        </p:nvSpPr>
        <p:spPr>
          <a:xfrm>
            <a:off x="68433" y="729784"/>
            <a:ext cx="12009548" cy="5611580"/>
          </a:xfrm>
          <a:prstGeom prst="rect">
            <a:avLst/>
          </a:prstGeom>
          <a:noFill/>
          <a:ln w="28575" cap="rnd" cmpd="sng">
            <a:solidFill>
              <a:srgbClr val="0091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AD9390B-748C-4B75-85C0-657D8F40915B}"/>
              </a:ext>
            </a:extLst>
          </p:cNvPr>
          <p:cNvSpPr/>
          <p:nvPr/>
        </p:nvSpPr>
        <p:spPr>
          <a:xfrm>
            <a:off x="68433" y="83453"/>
            <a:ext cx="27837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Schedule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52A1A9F4-3A6C-4F81-A8E9-E774FB49F761}"/>
              </a:ext>
            </a:extLst>
          </p:cNvPr>
          <p:cNvSpPr/>
          <p:nvPr/>
        </p:nvSpPr>
        <p:spPr>
          <a:xfrm>
            <a:off x="542925" y="1294227"/>
            <a:ext cx="108378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1.</a:t>
            </a:r>
            <a:r>
              <a:rPr lang="en-US" sz="3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	Design Stuff (risk, room order, annotations)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39018814-6BA5-48B6-89C5-3C4F05B9A636}"/>
              </a:ext>
            </a:extLst>
          </p:cNvPr>
          <p:cNvSpPr/>
          <p:nvPr/>
        </p:nvSpPr>
        <p:spPr>
          <a:xfrm>
            <a:off x="542925" y="2264956"/>
            <a:ext cx="83111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2.</a:t>
            </a:r>
            <a:r>
              <a:rPr lang="en-US" sz="3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	Experimental Protocol</a:t>
            </a: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896212FE-B3D4-4846-8B9C-8665DA5FA8F2}"/>
              </a:ext>
            </a:extLst>
          </p:cNvPr>
          <p:cNvSpPr/>
          <p:nvPr/>
        </p:nvSpPr>
        <p:spPr>
          <a:xfrm>
            <a:off x="542925" y="3235685"/>
            <a:ext cx="83111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3.</a:t>
            </a:r>
            <a:r>
              <a:rPr lang="en-US" sz="3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	Questionnaires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841D9A85-5624-4EF0-BA33-8649C571BD9C}"/>
              </a:ext>
            </a:extLst>
          </p:cNvPr>
          <p:cNvSpPr/>
          <p:nvPr/>
        </p:nvSpPr>
        <p:spPr>
          <a:xfrm>
            <a:off x="542925" y="4206414"/>
            <a:ext cx="83111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4.</a:t>
            </a:r>
            <a:r>
              <a:rPr lang="en-US" sz="3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	Room Setup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772770AA-E85B-44C7-9D45-57CB9D87EFC4}"/>
              </a:ext>
            </a:extLst>
          </p:cNvPr>
          <p:cNvSpPr/>
          <p:nvPr/>
        </p:nvSpPr>
        <p:spPr>
          <a:xfrm>
            <a:off x="542924" y="5177142"/>
            <a:ext cx="83111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5.</a:t>
            </a:r>
            <a:r>
              <a:rPr lang="en-US" sz="3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	Planning</a:t>
            </a:r>
          </a:p>
        </p:txBody>
      </p:sp>
    </p:spTree>
    <p:extLst>
      <p:ext uri="{BB962C8B-B14F-4D97-AF65-F5344CB8AC3E}">
        <p14:creationId xmlns:p14="http://schemas.microsoft.com/office/powerpoint/2010/main" val="1591048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777A2439-00FD-469E-9FA9-9F0B4A5A5F93}"/>
              </a:ext>
            </a:extLst>
          </p:cNvPr>
          <p:cNvSpPr txBox="1"/>
          <p:nvPr/>
        </p:nvSpPr>
        <p:spPr>
          <a:xfrm>
            <a:off x="68433" y="6423562"/>
            <a:ext cx="22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Dario Pasquali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F2C506-9C5B-49BD-80CB-CC5D99003C40}"/>
              </a:ext>
            </a:extLst>
          </p:cNvPr>
          <p:cNvSpPr/>
          <p:nvPr/>
        </p:nvSpPr>
        <p:spPr>
          <a:xfrm>
            <a:off x="68433" y="729784"/>
            <a:ext cx="12009548" cy="5611580"/>
          </a:xfrm>
          <a:prstGeom prst="rect">
            <a:avLst/>
          </a:prstGeom>
          <a:noFill/>
          <a:ln w="28575" cap="rnd" cmpd="sng">
            <a:solidFill>
              <a:srgbClr val="0091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AD9390B-748C-4B75-85C0-657D8F40915B}"/>
              </a:ext>
            </a:extLst>
          </p:cNvPr>
          <p:cNvSpPr/>
          <p:nvPr/>
        </p:nvSpPr>
        <p:spPr>
          <a:xfrm>
            <a:off x="68433" y="83453"/>
            <a:ext cx="27837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Risk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52A1A9F4-3A6C-4F81-A8E9-E774FB49F761}"/>
              </a:ext>
            </a:extLst>
          </p:cNvPr>
          <p:cNvSpPr/>
          <p:nvPr/>
        </p:nvSpPr>
        <p:spPr>
          <a:xfrm>
            <a:off x="542925" y="1048569"/>
            <a:ext cx="1083783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Main participants’ objective</a:t>
            </a:r>
          </a:p>
          <a:p>
            <a:endParaRPr lang="en-US" sz="1200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  <a:p>
            <a:pPr algn="ctr"/>
            <a:r>
              <a:rPr lang="en-US" sz="28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DO NOT RUN OUT OF QUANTUM ENERGY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1FA6E5A6-5A5C-407B-B53C-95A159685BBA}"/>
              </a:ext>
            </a:extLst>
          </p:cNvPr>
          <p:cNvSpPr/>
          <p:nvPr/>
        </p:nvSpPr>
        <p:spPr>
          <a:xfrm>
            <a:off x="542925" y="2633136"/>
            <a:ext cx="108378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Initial</a:t>
            </a:r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: 50 EQ (to be tuned)</a:t>
            </a:r>
            <a:endParaRPr lang="en-US" sz="2800" b="1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95916A3A-AA8B-43FE-9FC9-04768292A02A}"/>
              </a:ext>
            </a:extLst>
          </p:cNvPr>
          <p:cNvSpPr/>
          <p:nvPr/>
        </p:nvSpPr>
        <p:spPr>
          <a:xfrm>
            <a:off x="542925" y="3317910"/>
            <a:ext cx="1138521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3 (+1) Tiers of gain/lose: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91EA"/>
                </a:solidFill>
                <a:latin typeface="Roboto" pitchFamily="2" charset="0"/>
                <a:ea typeface="Roboto" pitchFamily="2" charset="0"/>
                <a:cs typeface="Source Sans Pro"/>
              </a:rPr>
              <a:t>Low</a:t>
            </a:r>
            <a:r>
              <a:rPr lang="en-US" sz="28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 </a:t>
            </a:r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(5 EQ) = normal payment / damage / reward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91EA"/>
                </a:solidFill>
                <a:latin typeface="Roboto" pitchFamily="2" charset="0"/>
                <a:ea typeface="Roboto" pitchFamily="2" charset="0"/>
                <a:cs typeface="Source Sans Pro"/>
              </a:rPr>
              <a:t>Medium</a:t>
            </a:r>
            <a:r>
              <a:rPr lang="en-US" sz="28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 </a:t>
            </a:r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(10 EQ) = doing stupid stuff you can avoid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91EA"/>
                </a:solidFill>
                <a:latin typeface="Roboto" pitchFamily="2" charset="0"/>
                <a:ea typeface="Roboto" pitchFamily="2" charset="0"/>
                <a:cs typeface="Source Sans Pro"/>
              </a:rPr>
              <a:t>High</a:t>
            </a:r>
            <a:r>
              <a:rPr lang="en-US" sz="28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 </a:t>
            </a:r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(20 EQ) = giving away the license / big reward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91EA"/>
                </a:solidFill>
                <a:latin typeface="Roboto" pitchFamily="2" charset="0"/>
                <a:ea typeface="Roboto" pitchFamily="2" charset="0"/>
                <a:cs typeface="Source Sans Pro"/>
              </a:rPr>
              <a:t>Huge</a:t>
            </a:r>
            <a:r>
              <a:rPr lang="en-US" sz="28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 </a:t>
            </a:r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(60 EQ -&gt; 30 EQ) = huge amount to be used in the reactance and discount trial</a:t>
            </a:r>
            <a:endParaRPr lang="en-US" sz="2400" b="1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903057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>
            <a:extLst>
              <a:ext uri="{FF2B5EF4-FFF2-40B4-BE49-F238E27FC236}">
                <a16:creationId xmlns:a16="http://schemas.microsoft.com/office/drawing/2014/main" id="{F533BDBB-0B10-4B22-953B-B7EBEF2B6986}"/>
              </a:ext>
            </a:extLst>
          </p:cNvPr>
          <p:cNvSpPr/>
          <p:nvPr/>
        </p:nvSpPr>
        <p:spPr>
          <a:xfrm>
            <a:off x="606403" y="43542"/>
            <a:ext cx="2611211" cy="220119"/>
          </a:xfrm>
          <a:prstGeom prst="rect">
            <a:avLst/>
          </a:prstGeom>
          <a:solidFill>
            <a:srgbClr val="99FF99">
              <a:alpha val="50196"/>
            </a:srgbClr>
          </a:solidFill>
          <a:ln w="19050">
            <a:solidFill>
              <a:srgbClr val="66666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Find a lost license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90E1752C-4433-4626-830B-0421F1CF705D}"/>
              </a:ext>
            </a:extLst>
          </p:cNvPr>
          <p:cNvSpPr/>
          <p:nvPr/>
        </p:nvSpPr>
        <p:spPr>
          <a:xfrm>
            <a:off x="606403" y="353543"/>
            <a:ext cx="2611211" cy="220119"/>
          </a:xfrm>
          <a:prstGeom prst="rect">
            <a:avLst/>
          </a:prstGeom>
          <a:solidFill>
            <a:srgbClr val="FFFF99">
              <a:alpha val="50196"/>
            </a:srgbClr>
          </a:solidFill>
          <a:ln w="19050">
            <a:solidFill>
              <a:srgbClr val="66666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Reciprocity (return a favor)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132B2E86-BBFD-441F-9198-D694A9A8FFFF}"/>
              </a:ext>
            </a:extLst>
          </p:cNvPr>
          <p:cNvSpPr/>
          <p:nvPr/>
        </p:nvSpPr>
        <p:spPr>
          <a:xfrm>
            <a:off x="606403" y="663544"/>
            <a:ext cx="2611211" cy="220119"/>
          </a:xfrm>
          <a:prstGeom prst="rect">
            <a:avLst/>
          </a:prstGeom>
          <a:solidFill>
            <a:srgbClr val="FF7C80">
              <a:alpha val="49804"/>
            </a:srgbClr>
          </a:solidFill>
          <a:ln w="19050">
            <a:solidFill>
              <a:srgbClr val="66666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Upload Info to iCub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1B585D2-9A2D-4438-9F1E-180AB4F015FE}"/>
              </a:ext>
            </a:extLst>
          </p:cNvPr>
          <p:cNvSpPr/>
          <p:nvPr/>
        </p:nvSpPr>
        <p:spPr>
          <a:xfrm>
            <a:off x="606403" y="973545"/>
            <a:ext cx="2611211" cy="220119"/>
          </a:xfrm>
          <a:prstGeom prst="rect">
            <a:avLst/>
          </a:prstGeom>
          <a:solidFill>
            <a:srgbClr val="99FF99">
              <a:alpha val="50196"/>
            </a:srgbClr>
          </a:solidFill>
          <a:ln w="19050">
            <a:solidFill>
              <a:srgbClr val="66666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Go through a Dark Passage 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6333F7E-91E6-4FB8-8713-D00E4CA2144B}"/>
              </a:ext>
            </a:extLst>
          </p:cNvPr>
          <p:cNvSpPr/>
          <p:nvPr/>
        </p:nvSpPr>
        <p:spPr>
          <a:xfrm>
            <a:off x="606402" y="1283546"/>
            <a:ext cx="2611211" cy="220119"/>
          </a:xfrm>
          <a:prstGeom prst="rect">
            <a:avLst/>
          </a:prstGeom>
          <a:solidFill>
            <a:srgbClr val="FFFF99">
              <a:alpha val="50196"/>
            </a:srgbClr>
          </a:solidFill>
          <a:ln w="19050">
            <a:solidFill>
              <a:srgbClr val="66666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Upload info to get a benefit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86FE60-8324-4FA2-BA50-7AD7AD755BE8}"/>
              </a:ext>
            </a:extLst>
          </p:cNvPr>
          <p:cNvSpPr/>
          <p:nvPr/>
        </p:nvSpPr>
        <p:spPr>
          <a:xfrm>
            <a:off x="606402" y="1593547"/>
            <a:ext cx="2611211" cy="220119"/>
          </a:xfrm>
          <a:prstGeom prst="rect">
            <a:avLst/>
          </a:prstGeom>
          <a:solidFill>
            <a:srgbClr val="99FF99">
              <a:alpha val="50196"/>
            </a:srgbClr>
          </a:solidFill>
          <a:ln w="19050">
            <a:solidFill>
              <a:srgbClr val="66666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Drink too much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2D9648EC-BE1A-49AC-8405-7251D414FAC9}"/>
              </a:ext>
            </a:extLst>
          </p:cNvPr>
          <p:cNvSpPr/>
          <p:nvPr/>
        </p:nvSpPr>
        <p:spPr>
          <a:xfrm>
            <a:off x="606401" y="1903548"/>
            <a:ext cx="2611211" cy="220119"/>
          </a:xfrm>
          <a:prstGeom prst="rect">
            <a:avLst/>
          </a:prstGeom>
          <a:solidFill>
            <a:srgbClr val="99FF99">
              <a:alpha val="50196"/>
            </a:srgbClr>
          </a:solidFill>
          <a:ln w="19050">
            <a:solidFill>
              <a:srgbClr val="66666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Return the lost license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2CEFD64C-6D5E-4C6E-BCDC-3FE3652D9EDC}"/>
              </a:ext>
            </a:extLst>
          </p:cNvPr>
          <p:cNvSpPr/>
          <p:nvPr/>
        </p:nvSpPr>
        <p:spPr>
          <a:xfrm>
            <a:off x="606401" y="2213549"/>
            <a:ext cx="2611211" cy="220119"/>
          </a:xfrm>
          <a:prstGeom prst="rect">
            <a:avLst/>
          </a:prstGeom>
          <a:solidFill>
            <a:srgbClr val="FFFF99">
              <a:alpha val="50196"/>
            </a:srgbClr>
          </a:solidFill>
          <a:ln w="19050">
            <a:solidFill>
              <a:srgbClr val="66666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Reactance (buy item)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CC83947A-E05A-43C9-8D8B-3942F9EFA7C0}"/>
              </a:ext>
            </a:extLst>
          </p:cNvPr>
          <p:cNvSpPr/>
          <p:nvPr/>
        </p:nvSpPr>
        <p:spPr>
          <a:xfrm>
            <a:off x="606401" y="2523550"/>
            <a:ext cx="2611211" cy="220119"/>
          </a:xfrm>
          <a:prstGeom prst="rect">
            <a:avLst/>
          </a:prstGeom>
          <a:solidFill>
            <a:srgbClr val="FF7C80">
              <a:alpha val="49804"/>
            </a:srgbClr>
          </a:solidFill>
          <a:ln w="19050">
            <a:solidFill>
              <a:srgbClr val="66666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Social Proof (gamble as iCub)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C509B7-7F78-4A8D-A773-B6056ABF6B02}"/>
              </a:ext>
            </a:extLst>
          </p:cNvPr>
          <p:cNvSpPr/>
          <p:nvPr/>
        </p:nvSpPr>
        <p:spPr>
          <a:xfrm>
            <a:off x="606400" y="2833551"/>
            <a:ext cx="2611211" cy="220119"/>
          </a:xfrm>
          <a:prstGeom prst="rect">
            <a:avLst/>
          </a:prstGeom>
          <a:solidFill>
            <a:srgbClr val="FF7C80">
              <a:alpha val="49804"/>
            </a:srgbClr>
          </a:solidFill>
          <a:ln w="19050">
            <a:solidFill>
              <a:srgbClr val="66666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iCub Authority setup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51D81C3-8FB5-4633-A1C5-E7C6216FDE68}"/>
              </a:ext>
            </a:extLst>
          </p:cNvPr>
          <p:cNvSpPr/>
          <p:nvPr/>
        </p:nvSpPr>
        <p:spPr>
          <a:xfrm>
            <a:off x="606399" y="3143552"/>
            <a:ext cx="2611211" cy="220119"/>
          </a:xfrm>
          <a:prstGeom prst="rect">
            <a:avLst/>
          </a:prstGeom>
          <a:solidFill>
            <a:srgbClr val="FFFF99">
              <a:alpha val="50196"/>
            </a:srgbClr>
          </a:solidFill>
          <a:ln w="19050">
            <a:solidFill>
              <a:srgbClr val="66666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Trust a fake fancy signal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93578E9-7281-4C8D-9B9F-B21FE41541DD}"/>
              </a:ext>
            </a:extLst>
          </p:cNvPr>
          <p:cNvSpPr/>
          <p:nvPr/>
        </p:nvSpPr>
        <p:spPr>
          <a:xfrm>
            <a:off x="606399" y="3453553"/>
            <a:ext cx="2611211" cy="220119"/>
          </a:xfrm>
          <a:prstGeom prst="rect">
            <a:avLst/>
          </a:prstGeom>
          <a:solidFill>
            <a:srgbClr val="FFFF99">
              <a:alpha val="50196"/>
            </a:srgbClr>
          </a:solidFill>
          <a:ln w="19050">
            <a:solidFill>
              <a:srgbClr val="66666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Consistency &amp; Commitment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68FAEB1D-1226-438D-B659-A99648AF57EE}"/>
              </a:ext>
            </a:extLst>
          </p:cNvPr>
          <p:cNvSpPr/>
          <p:nvPr/>
        </p:nvSpPr>
        <p:spPr>
          <a:xfrm>
            <a:off x="606398" y="3763554"/>
            <a:ext cx="2611211" cy="220119"/>
          </a:xfrm>
          <a:prstGeom prst="rect">
            <a:avLst/>
          </a:prstGeom>
          <a:solidFill>
            <a:srgbClr val="99FF99">
              <a:alpha val="50196"/>
            </a:srgbClr>
          </a:solidFill>
          <a:ln w="19050">
            <a:solidFill>
              <a:srgbClr val="66666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Gambling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9CCE80B-33E7-40EB-98B9-479CD6E804E9}"/>
              </a:ext>
            </a:extLst>
          </p:cNvPr>
          <p:cNvSpPr/>
          <p:nvPr/>
        </p:nvSpPr>
        <p:spPr>
          <a:xfrm>
            <a:off x="606397" y="4073555"/>
            <a:ext cx="2611211" cy="220119"/>
          </a:xfrm>
          <a:prstGeom prst="rect">
            <a:avLst/>
          </a:prstGeom>
          <a:solidFill>
            <a:srgbClr val="99FF99">
              <a:alpha val="50196"/>
            </a:srgbClr>
          </a:solidFill>
          <a:ln w="19050">
            <a:solidFill>
              <a:srgbClr val="66666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Help aggressive person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34F38B4-E0A1-4D80-8870-CC9514C8A74F}"/>
              </a:ext>
            </a:extLst>
          </p:cNvPr>
          <p:cNvSpPr/>
          <p:nvPr/>
        </p:nvSpPr>
        <p:spPr>
          <a:xfrm>
            <a:off x="606396" y="4383556"/>
            <a:ext cx="2611211" cy="220119"/>
          </a:xfrm>
          <a:prstGeom prst="rect">
            <a:avLst/>
          </a:prstGeom>
          <a:solidFill>
            <a:srgbClr val="FFFF99">
              <a:alpha val="50196"/>
            </a:srgbClr>
          </a:solidFill>
          <a:ln w="19050">
            <a:solidFill>
              <a:srgbClr val="66666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Authority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9CB551FE-4934-4AB2-AB5C-E1DB38B4AD26}"/>
              </a:ext>
            </a:extLst>
          </p:cNvPr>
          <p:cNvSpPr/>
          <p:nvPr/>
        </p:nvSpPr>
        <p:spPr>
          <a:xfrm>
            <a:off x="606396" y="4693557"/>
            <a:ext cx="2611211" cy="220119"/>
          </a:xfrm>
          <a:prstGeom prst="rect">
            <a:avLst/>
          </a:prstGeom>
          <a:solidFill>
            <a:srgbClr val="FF7C80">
              <a:alpha val="49804"/>
            </a:srgbClr>
          </a:solidFill>
          <a:ln w="19050">
            <a:solidFill>
              <a:srgbClr val="66666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Reactance (help iCub)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16415E6C-9864-4D3C-87D7-433651C9D761}"/>
              </a:ext>
            </a:extLst>
          </p:cNvPr>
          <p:cNvSpPr/>
          <p:nvPr/>
        </p:nvSpPr>
        <p:spPr>
          <a:xfrm>
            <a:off x="606396" y="5003558"/>
            <a:ext cx="2611211" cy="220119"/>
          </a:xfrm>
          <a:prstGeom prst="rect">
            <a:avLst/>
          </a:prstGeom>
          <a:solidFill>
            <a:srgbClr val="FFFF99">
              <a:alpha val="50196"/>
            </a:srgbClr>
          </a:solidFill>
          <a:ln w="19050">
            <a:solidFill>
              <a:srgbClr val="66666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Jump an Abyss (as a girl)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8612B445-8FC1-4EC5-8A4D-9C9B6F89B4CD}"/>
              </a:ext>
            </a:extLst>
          </p:cNvPr>
          <p:cNvSpPr/>
          <p:nvPr/>
        </p:nvSpPr>
        <p:spPr>
          <a:xfrm>
            <a:off x="606395" y="5313559"/>
            <a:ext cx="2611211" cy="220119"/>
          </a:xfrm>
          <a:prstGeom prst="rect">
            <a:avLst/>
          </a:prstGeom>
          <a:solidFill>
            <a:srgbClr val="FF7C80">
              <a:alpha val="49804"/>
            </a:srgbClr>
          </a:solidFill>
          <a:ln w="19050">
            <a:solidFill>
              <a:srgbClr val="66666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Return a favor to iCub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EEA249B-5A76-41F7-A323-4B39DE945262}"/>
              </a:ext>
            </a:extLst>
          </p:cNvPr>
          <p:cNvSpPr/>
          <p:nvPr/>
        </p:nvSpPr>
        <p:spPr>
          <a:xfrm>
            <a:off x="611809" y="5623560"/>
            <a:ext cx="2611211" cy="220119"/>
          </a:xfrm>
          <a:prstGeom prst="rect">
            <a:avLst/>
          </a:prstGeom>
          <a:solidFill>
            <a:srgbClr val="99FF99">
              <a:alpha val="50196"/>
            </a:srgbClr>
          </a:solidFill>
          <a:ln w="19050">
            <a:solidFill>
              <a:srgbClr val="66666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Camp in the wild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DFB952B2-390F-4435-8917-1F9DB1AF950E}"/>
              </a:ext>
            </a:extLst>
          </p:cNvPr>
          <p:cNvSpPr/>
          <p:nvPr/>
        </p:nvSpPr>
        <p:spPr>
          <a:xfrm>
            <a:off x="606395" y="5933561"/>
            <a:ext cx="2611211" cy="220119"/>
          </a:xfrm>
          <a:prstGeom prst="rect">
            <a:avLst/>
          </a:prstGeom>
          <a:solidFill>
            <a:srgbClr val="99FF99">
              <a:alpha val="50196"/>
            </a:srgbClr>
          </a:solidFill>
          <a:ln w="19050">
            <a:solidFill>
              <a:srgbClr val="66666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Face a major danger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1ED46EFC-434E-43DD-B0C2-6790B95AAD9C}"/>
              </a:ext>
            </a:extLst>
          </p:cNvPr>
          <p:cNvSpPr/>
          <p:nvPr/>
        </p:nvSpPr>
        <p:spPr>
          <a:xfrm>
            <a:off x="606396" y="6243562"/>
            <a:ext cx="2611211" cy="220119"/>
          </a:xfrm>
          <a:prstGeom prst="rect">
            <a:avLst/>
          </a:prstGeom>
          <a:solidFill>
            <a:srgbClr val="FF7C80">
              <a:alpha val="49804"/>
            </a:srgbClr>
          </a:solidFill>
          <a:ln w="19050">
            <a:solidFill>
              <a:srgbClr val="66666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Trust iCub indications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8DD8282-C27B-4FB5-B1C3-44EBA54F12B6}"/>
              </a:ext>
            </a:extLst>
          </p:cNvPr>
          <p:cNvSpPr/>
          <p:nvPr/>
        </p:nvSpPr>
        <p:spPr>
          <a:xfrm>
            <a:off x="606395" y="6553553"/>
            <a:ext cx="2611211" cy="220119"/>
          </a:xfrm>
          <a:prstGeom prst="rect">
            <a:avLst/>
          </a:prstGeom>
          <a:solidFill>
            <a:srgbClr val="FF7C80">
              <a:alpha val="49804"/>
            </a:srgbClr>
          </a:solidFill>
          <a:ln w="19050">
            <a:solidFill>
              <a:srgbClr val="66666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iCub Authority verification</a:t>
            </a:r>
          </a:p>
        </p:txBody>
      </p:sp>
      <p:sp>
        <p:nvSpPr>
          <p:cNvPr id="140" name="Rectangle 1">
            <a:extLst>
              <a:ext uri="{FF2B5EF4-FFF2-40B4-BE49-F238E27FC236}">
                <a16:creationId xmlns:a16="http://schemas.microsoft.com/office/drawing/2014/main" id="{A034D860-6F09-42D7-8CAC-8F1881E4FB1C}"/>
              </a:ext>
            </a:extLst>
          </p:cNvPr>
          <p:cNvSpPr/>
          <p:nvPr/>
        </p:nvSpPr>
        <p:spPr>
          <a:xfrm rot="16200000">
            <a:off x="-357073" y="2123553"/>
            <a:ext cx="1460123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66666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CAMP</a:t>
            </a:r>
          </a:p>
        </p:txBody>
      </p:sp>
      <p:sp>
        <p:nvSpPr>
          <p:cNvPr id="141" name="Rectangle 1">
            <a:extLst>
              <a:ext uri="{FF2B5EF4-FFF2-40B4-BE49-F238E27FC236}">
                <a16:creationId xmlns:a16="http://schemas.microsoft.com/office/drawing/2014/main" id="{773E3F0D-1369-4798-8AD5-82F7D5A6C97B}"/>
              </a:ext>
            </a:extLst>
          </p:cNvPr>
          <p:cNvSpPr/>
          <p:nvPr/>
        </p:nvSpPr>
        <p:spPr>
          <a:xfrm rot="16200000">
            <a:off x="154091" y="3564719"/>
            <a:ext cx="530129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66666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LAB</a:t>
            </a:r>
          </a:p>
        </p:txBody>
      </p:sp>
      <p:sp>
        <p:nvSpPr>
          <p:cNvPr id="142" name="Rectangle 1">
            <a:extLst>
              <a:ext uri="{FF2B5EF4-FFF2-40B4-BE49-F238E27FC236}">
                <a16:creationId xmlns:a16="http://schemas.microsoft.com/office/drawing/2014/main" id="{62BB22D1-8346-4535-BF65-D6172F1C806D}"/>
              </a:ext>
            </a:extLst>
          </p:cNvPr>
          <p:cNvSpPr/>
          <p:nvPr/>
        </p:nvSpPr>
        <p:spPr>
          <a:xfrm rot="16200000">
            <a:off x="136059" y="6354719"/>
            <a:ext cx="530129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66666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END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E694EC9-3596-4FC3-BD48-D6A77B5B8A71}"/>
              </a:ext>
            </a:extLst>
          </p:cNvPr>
          <p:cNvSpPr/>
          <p:nvPr/>
        </p:nvSpPr>
        <p:spPr>
          <a:xfrm>
            <a:off x="8968975" y="350458"/>
            <a:ext cx="2611211" cy="220119"/>
          </a:xfrm>
          <a:prstGeom prst="rect">
            <a:avLst/>
          </a:prstGeom>
          <a:solidFill>
            <a:srgbClr val="99FF99">
              <a:alpha val="50196"/>
            </a:srgbClr>
          </a:solidFill>
          <a:ln w="19050">
            <a:solidFill>
              <a:srgbClr val="66666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Find a lost license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CDEB62E-BE87-4813-9101-13D16322BCB6}"/>
              </a:ext>
            </a:extLst>
          </p:cNvPr>
          <p:cNvSpPr/>
          <p:nvPr/>
        </p:nvSpPr>
        <p:spPr>
          <a:xfrm>
            <a:off x="8968975" y="3763553"/>
            <a:ext cx="2611211" cy="220119"/>
          </a:xfrm>
          <a:prstGeom prst="rect">
            <a:avLst/>
          </a:prstGeom>
          <a:solidFill>
            <a:srgbClr val="FFFF99">
              <a:alpha val="50196"/>
            </a:srgbClr>
          </a:solidFill>
          <a:ln w="19050">
            <a:solidFill>
              <a:srgbClr val="66666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Reciprocity (return a favor)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131E0780-722E-49BB-B2DB-42FD84543A2C}"/>
              </a:ext>
            </a:extLst>
          </p:cNvPr>
          <p:cNvSpPr/>
          <p:nvPr/>
        </p:nvSpPr>
        <p:spPr>
          <a:xfrm>
            <a:off x="8968974" y="43541"/>
            <a:ext cx="2611211" cy="220119"/>
          </a:xfrm>
          <a:prstGeom prst="rect">
            <a:avLst/>
          </a:prstGeom>
          <a:solidFill>
            <a:srgbClr val="FF7C80">
              <a:alpha val="49804"/>
            </a:srgbClr>
          </a:solidFill>
          <a:ln w="19050">
            <a:solidFill>
              <a:srgbClr val="66666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Upload Info to iCub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038C9F42-64DD-4D53-8289-E2718481D313}"/>
              </a:ext>
            </a:extLst>
          </p:cNvPr>
          <p:cNvSpPr/>
          <p:nvPr/>
        </p:nvSpPr>
        <p:spPr>
          <a:xfrm>
            <a:off x="8968975" y="4073554"/>
            <a:ext cx="2611211" cy="220119"/>
          </a:xfrm>
          <a:prstGeom prst="rect">
            <a:avLst/>
          </a:prstGeom>
          <a:solidFill>
            <a:srgbClr val="99FF99">
              <a:alpha val="50196"/>
            </a:srgbClr>
          </a:solidFill>
          <a:ln w="19050">
            <a:solidFill>
              <a:srgbClr val="66666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Go through a Dark Passage 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1C8F184-9BC6-448B-BD80-C17D780A5453}"/>
              </a:ext>
            </a:extLst>
          </p:cNvPr>
          <p:cNvSpPr/>
          <p:nvPr/>
        </p:nvSpPr>
        <p:spPr>
          <a:xfrm>
            <a:off x="8968975" y="5933560"/>
            <a:ext cx="2611211" cy="220119"/>
          </a:xfrm>
          <a:prstGeom prst="rect">
            <a:avLst/>
          </a:prstGeom>
          <a:solidFill>
            <a:srgbClr val="FFFF99">
              <a:alpha val="50196"/>
            </a:srgbClr>
          </a:solidFill>
          <a:ln w="19050">
            <a:solidFill>
              <a:srgbClr val="66666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Upload info to get a benefit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A49DB642-4C4A-45D9-BEA1-E032CB217C81}"/>
              </a:ext>
            </a:extLst>
          </p:cNvPr>
          <p:cNvSpPr/>
          <p:nvPr/>
        </p:nvSpPr>
        <p:spPr>
          <a:xfrm>
            <a:off x="8968975" y="2213548"/>
            <a:ext cx="2611211" cy="220119"/>
          </a:xfrm>
          <a:prstGeom prst="rect">
            <a:avLst/>
          </a:prstGeom>
          <a:solidFill>
            <a:srgbClr val="99FF99">
              <a:alpha val="50196"/>
            </a:srgbClr>
          </a:solidFill>
          <a:ln w="19050">
            <a:solidFill>
              <a:srgbClr val="66666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Drink too much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60B23FB3-78A8-4B23-97C8-32DCE60F8A07}"/>
              </a:ext>
            </a:extLst>
          </p:cNvPr>
          <p:cNvSpPr/>
          <p:nvPr/>
        </p:nvSpPr>
        <p:spPr>
          <a:xfrm>
            <a:off x="8968975" y="2523549"/>
            <a:ext cx="2611211" cy="220119"/>
          </a:xfrm>
          <a:prstGeom prst="rect">
            <a:avLst/>
          </a:prstGeom>
          <a:solidFill>
            <a:srgbClr val="99FF99">
              <a:alpha val="50196"/>
            </a:srgbClr>
          </a:solidFill>
          <a:ln w="19050">
            <a:solidFill>
              <a:srgbClr val="66666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Return the lost license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F95346D-0DE6-49F7-9B72-CE1A76061CA5}"/>
              </a:ext>
            </a:extLst>
          </p:cNvPr>
          <p:cNvSpPr/>
          <p:nvPr/>
        </p:nvSpPr>
        <p:spPr>
          <a:xfrm>
            <a:off x="8968975" y="2833550"/>
            <a:ext cx="2611211" cy="220119"/>
          </a:xfrm>
          <a:prstGeom prst="rect">
            <a:avLst/>
          </a:prstGeom>
          <a:solidFill>
            <a:srgbClr val="FFFF99">
              <a:alpha val="50196"/>
            </a:srgbClr>
          </a:solidFill>
          <a:ln w="19050">
            <a:solidFill>
              <a:srgbClr val="66666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Reactance (buy item)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E724691F-2DC6-464C-A0C7-D1EA9B282396}"/>
              </a:ext>
            </a:extLst>
          </p:cNvPr>
          <p:cNvSpPr/>
          <p:nvPr/>
        </p:nvSpPr>
        <p:spPr>
          <a:xfrm>
            <a:off x="8968975" y="3143551"/>
            <a:ext cx="2611211" cy="220119"/>
          </a:xfrm>
          <a:prstGeom prst="rect">
            <a:avLst/>
          </a:prstGeom>
          <a:solidFill>
            <a:srgbClr val="FF7C80">
              <a:alpha val="49804"/>
            </a:srgbClr>
          </a:solidFill>
          <a:ln w="19050">
            <a:solidFill>
              <a:srgbClr val="66666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Social Proof (gamble as iCub)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F8AF8B93-9C83-4B5C-9386-D15CAE2FD798}"/>
              </a:ext>
            </a:extLst>
          </p:cNvPr>
          <p:cNvSpPr/>
          <p:nvPr/>
        </p:nvSpPr>
        <p:spPr>
          <a:xfrm>
            <a:off x="8968975" y="3453552"/>
            <a:ext cx="2611211" cy="220119"/>
          </a:xfrm>
          <a:prstGeom prst="rect">
            <a:avLst/>
          </a:prstGeom>
          <a:solidFill>
            <a:srgbClr val="FF7C80">
              <a:alpha val="49804"/>
            </a:srgbClr>
          </a:solidFill>
          <a:ln w="19050">
            <a:solidFill>
              <a:srgbClr val="66666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iCub Authority setup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8AD29F3E-516E-4086-B658-61BFB1B936D5}"/>
              </a:ext>
            </a:extLst>
          </p:cNvPr>
          <p:cNvSpPr/>
          <p:nvPr/>
        </p:nvSpPr>
        <p:spPr>
          <a:xfrm>
            <a:off x="8968975" y="5313558"/>
            <a:ext cx="2611211" cy="220119"/>
          </a:xfrm>
          <a:prstGeom prst="rect">
            <a:avLst/>
          </a:prstGeom>
          <a:solidFill>
            <a:srgbClr val="FFFF99">
              <a:alpha val="50196"/>
            </a:srgbClr>
          </a:solidFill>
          <a:ln w="19050">
            <a:solidFill>
              <a:srgbClr val="66666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Trust a fake fancy signal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06C1F8F2-9F81-430C-88C7-1609D18298B5}"/>
              </a:ext>
            </a:extLst>
          </p:cNvPr>
          <p:cNvSpPr/>
          <p:nvPr/>
        </p:nvSpPr>
        <p:spPr>
          <a:xfrm>
            <a:off x="8968975" y="1283545"/>
            <a:ext cx="2611211" cy="220119"/>
          </a:xfrm>
          <a:prstGeom prst="rect">
            <a:avLst/>
          </a:prstGeom>
          <a:solidFill>
            <a:srgbClr val="FFFF99">
              <a:alpha val="50196"/>
            </a:srgbClr>
          </a:solidFill>
          <a:ln w="19050">
            <a:solidFill>
              <a:srgbClr val="66666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Consistency &amp; Commitment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9460E369-935D-4EB6-83FC-001820178537}"/>
              </a:ext>
            </a:extLst>
          </p:cNvPr>
          <p:cNvSpPr/>
          <p:nvPr/>
        </p:nvSpPr>
        <p:spPr>
          <a:xfrm>
            <a:off x="8968975" y="1593546"/>
            <a:ext cx="2611211" cy="220119"/>
          </a:xfrm>
          <a:prstGeom prst="rect">
            <a:avLst/>
          </a:prstGeom>
          <a:solidFill>
            <a:srgbClr val="99FF99">
              <a:alpha val="50196"/>
            </a:srgbClr>
          </a:solidFill>
          <a:ln w="19050">
            <a:solidFill>
              <a:srgbClr val="66666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Gambling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D391B344-70F4-45FE-B3CB-487D22E3154E}"/>
              </a:ext>
            </a:extLst>
          </p:cNvPr>
          <p:cNvSpPr/>
          <p:nvPr/>
        </p:nvSpPr>
        <p:spPr>
          <a:xfrm>
            <a:off x="8968975" y="5623559"/>
            <a:ext cx="2611211" cy="220119"/>
          </a:xfrm>
          <a:prstGeom prst="rect">
            <a:avLst/>
          </a:prstGeom>
          <a:solidFill>
            <a:srgbClr val="99FF99">
              <a:alpha val="50196"/>
            </a:srgbClr>
          </a:solidFill>
          <a:ln w="19050">
            <a:solidFill>
              <a:srgbClr val="66666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Help aggressive person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0F700C7E-92CF-4BA3-958F-CD55E7C13E53}"/>
              </a:ext>
            </a:extLst>
          </p:cNvPr>
          <p:cNvSpPr/>
          <p:nvPr/>
        </p:nvSpPr>
        <p:spPr>
          <a:xfrm>
            <a:off x="8974388" y="1906102"/>
            <a:ext cx="2611211" cy="220119"/>
          </a:xfrm>
          <a:prstGeom prst="rect">
            <a:avLst/>
          </a:prstGeom>
          <a:solidFill>
            <a:srgbClr val="FFFF99">
              <a:alpha val="50196"/>
            </a:srgbClr>
          </a:solidFill>
          <a:ln w="19050">
            <a:solidFill>
              <a:srgbClr val="66666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Authority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3D3901C-35B1-4E1A-9F10-B2D8124B547E}"/>
              </a:ext>
            </a:extLst>
          </p:cNvPr>
          <p:cNvSpPr/>
          <p:nvPr/>
        </p:nvSpPr>
        <p:spPr>
          <a:xfrm>
            <a:off x="8968967" y="4696640"/>
            <a:ext cx="2611211" cy="220119"/>
          </a:xfrm>
          <a:prstGeom prst="rect">
            <a:avLst/>
          </a:prstGeom>
          <a:solidFill>
            <a:srgbClr val="FF7C80">
              <a:alpha val="49804"/>
            </a:srgbClr>
          </a:solidFill>
          <a:ln w="19050">
            <a:solidFill>
              <a:srgbClr val="66666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Reactance (help iCub)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A4B6E2F4-F765-4E43-A9E2-FDC9BA91E153}"/>
              </a:ext>
            </a:extLst>
          </p:cNvPr>
          <p:cNvSpPr/>
          <p:nvPr/>
        </p:nvSpPr>
        <p:spPr>
          <a:xfrm>
            <a:off x="8968968" y="4383149"/>
            <a:ext cx="2611211" cy="220119"/>
          </a:xfrm>
          <a:prstGeom prst="rect">
            <a:avLst/>
          </a:prstGeom>
          <a:solidFill>
            <a:srgbClr val="FFFF99">
              <a:alpha val="50196"/>
            </a:srgbClr>
          </a:solidFill>
          <a:ln w="19050">
            <a:solidFill>
              <a:srgbClr val="66666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Jump an Abyss (as a girl)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5B27AF6B-974C-4373-BED3-6BFC65923C71}"/>
              </a:ext>
            </a:extLst>
          </p:cNvPr>
          <p:cNvSpPr/>
          <p:nvPr/>
        </p:nvSpPr>
        <p:spPr>
          <a:xfrm>
            <a:off x="8968975" y="973544"/>
            <a:ext cx="2611211" cy="220119"/>
          </a:xfrm>
          <a:prstGeom prst="rect">
            <a:avLst/>
          </a:prstGeom>
          <a:solidFill>
            <a:srgbClr val="FF7C80">
              <a:alpha val="49804"/>
            </a:srgbClr>
          </a:solidFill>
          <a:ln w="19050">
            <a:solidFill>
              <a:srgbClr val="66666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Return a favor to iCub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280022C-E221-48A8-8369-C15D115E8034}"/>
              </a:ext>
            </a:extLst>
          </p:cNvPr>
          <p:cNvSpPr/>
          <p:nvPr/>
        </p:nvSpPr>
        <p:spPr>
          <a:xfrm>
            <a:off x="8968975" y="5003557"/>
            <a:ext cx="2611211" cy="220119"/>
          </a:xfrm>
          <a:prstGeom prst="rect">
            <a:avLst/>
          </a:prstGeom>
          <a:solidFill>
            <a:srgbClr val="99FF99">
              <a:alpha val="50196"/>
            </a:srgbClr>
          </a:solidFill>
          <a:ln w="19050">
            <a:solidFill>
              <a:srgbClr val="66666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Camp in the wild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7718811A-AFFF-45A7-B81C-3AB4197A734E}"/>
              </a:ext>
            </a:extLst>
          </p:cNvPr>
          <p:cNvSpPr/>
          <p:nvPr/>
        </p:nvSpPr>
        <p:spPr>
          <a:xfrm>
            <a:off x="8968975" y="663543"/>
            <a:ext cx="2611211" cy="220119"/>
          </a:xfrm>
          <a:prstGeom prst="rect">
            <a:avLst/>
          </a:prstGeom>
          <a:solidFill>
            <a:srgbClr val="99FF99">
              <a:alpha val="50196"/>
            </a:srgbClr>
          </a:solidFill>
          <a:ln w="19050">
            <a:solidFill>
              <a:srgbClr val="66666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Face a major danger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9393A0C7-0ECF-428F-8CF1-4A0F56DCBE4E}"/>
              </a:ext>
            </a:extLst>
          </p:cNvPr>
          <p:cNvSpPr/>
          <p:nvPr/>
        </p:nvSpPr>
        <p:spPr>
          <a:xfrm>
            <a:off x="8968975" y="6243561"/>
            <a:ext cx="2611211" cy="220119"/>
          </a:xfrm>
          <a:prstGeom prst="rect">
            <a:avLst/>
          </a:prstGeom>
          <a:solidFill>
            <a:srgbClr val="FF7C80">
              <a:alpha val="49804"/>
            </a:srgbClr>
          </a:solidFill>
          <a:ln w="19050">
            <a:solidFill>
              <a:srgbClr val="66666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Trust iCub indications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528E0C8-9465-48C9-9F9C-14440B82E0F8}"/>
              </a:ext>
            </a:extLst>
          </p:cNvPr>
          <p:cNvSpPr/>
          <p:nvPr/>
        </p:nvSpPr>
        <p:spPr>
          <a:xfrm>
            <a:off x="8968975" y="6553553"/>
            <a:ext cx="2611211" cy="220119"/>
          </a:xfrm>
          <a:prstGeom prst="rect">
            <a:avLst/>
          </a:prstGeom>
          <a:solidFill>
            <a:srgbClr val="FF7C80">
              <a:alpha val="49804"/>
            </a:srgbClr>
          </a:solidFill>
          <a:ln w="19050">
            <a:solidFill>
              <a:srgbClr val="66666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iCub Authority verification</a:t>
            </a:r>
          </a:p>
        </p:txBody>
      </p:sp>
      <p:sp>
        <p:nvSpPr>
          <p:cNvPr id="165" name="Rectangle 1">
            <a:extLst>
              <a:ext uri="{FF2B5EF4-FFF2-40B4-BE49-F238E27FC236}">
                <a16:creationId xmlns:a16="http://schemas.microsoft.com/office/drawing/2014/main" id="{1087702A-5EF4-4F25-87A6-E0B86A2F6881}"/>
              </a:ext>
            </a:extLst>
          </p:cNvPr>
          <p:cNvSpPr/>
          <p:nvPr/>
        </p:nvSpPr>
        <p:spPr>
          <a:xfrm rot="16200000">
            <a:off x="11083539" y="2743554"/>
            <a:ext cx="1460123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66666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CAMP</a:t>
            </a:r>
          </a:p>
        </p:txBody>
      </p:sp>
      <p:sp>
        <p:nvSpPr>
          <p:cNvPr id="166" name="Rectangle 1">
            <a:extLst>
              <a:ext uri="{FF2B5EF4-FFF2-40B4-BE49-F238E27FC236}">
                <a16:creationId xmlns:a16="http://schemas.microsoft.com/office/drawing/2014/main" id="{DA435F9B-5557-45CF-8F9F-79E891AD7151}"/>
              </a:ext>
            </a:extLst>
          </p:cNvPr>
          <p:cNvSpPr/>
          <p:nvPr/>
        </p:nvSpPr>
        <p:spPr>
          <a:xfrm rot="16200000">
            <a:off x="11502369" y="1394721"/>
            <a:ext cx="530129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66666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LAB</a:t>
            </a:r>
          </a:p>
        </p:txBody>
      </p:sp>
      <p:sp>
        <p:nvSpPr>
          <p:cNvPr id="167" name="Rectangle 1">
            <a:extLst>
              <a:ext uri="{FF2B5EF4-FFF2-40B4-BE49-F238E27FC236}">
                <a16:creationId xmlns:a16="http://schemas.microsoft.com/office/drawing/2014/main" id="{C0795712-B006-4B39-9338-9EA298C9E546}"/>
              </a:ext>
            </a:extLst>
          </p:cNvPr>
          <p:cNvSpPr/>
          <p:nvPr/>
        </p:nvSpPr>
        <p:spPr>
          <a:xfrm rot="16200000">
            <a:off x="11517011" y="6354718"/>
            <a:ext cx="530129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66666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END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6DE8C0A-E58B-495C-81F2-0FB0365B2B74}"/>
              </a:ext>
            </a:extLst>
          </p:cNvPr>
          <p:cNvCxnSpPr>
            <a:stCxn id="108" idx="3"/>
            <a:endCxn id="143" idx="1"/>
          </p:cNvCxnSpPr>
          <p:nvPr/>
        </p:nvCxnSpPr>
        <p:spPr>
          <a:xfrm>
            <a:off x="3217614" y="153602"/>
            <a:ext cx="5751361" cy="306916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EEF748F0-064C-4FAD-9F38-CC67729D297D}"/>
              </a:ext>
            </a:extLst>
          </p:cNvPr>
          <p:cNvCxnSpPr>
            <a:cxnSpLocks/>
            <a:stCxn id="116" idx="3"/>
            <a:endCxn id="144" idx="1"/>
          </p:cNvCxnSpPr>
          <p:nvPr/>
        </p:nvCxnSpPr>
        <p:spPr>
          <a:xfrm>
            <a:off x="3217614" y="463603"/>
            <a:ext cx="5751361" cy="3410010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C3F75B4A-134C-4074-B743-6035118A4C25}"/>
              </a:ext>
            </a:extLst>
          </p:cNvPr>
          <p:cNvCxnSpPr>
            <a:cxnSpLocks/>
            <a:stCxn id="117" idx="3"/>
            <a:endCxn id="145" idx="1"/>
          </p:cNvCxnSpPr>
          <p:nvPr/>
        </p:nvCxnSpPr>
        <p:spPr>
          <a:xfrm flipV="1">
            <a:off x="3217614" y="153601"/>
            <a:ext cx="5751360" cy="620003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BFB7ED61-5E8A-4519-9EDE-79ABE7888673}"/>
              </a:ext>
            </a:extLst>
          </p:cNvPr>
          <p:cNvCxnSpPr>
            <a:cxnSpLocks/>
            <a:stCxn id="118" idx="3"/>
            <a:endCxn id="146" idx="1"/>
          </p:cNvCxnSpPr>
          <p:nvPr/>
        </p:nvCxnSpPr>
        <p:spPr>
          <a:xfrm>
            <a:off x="3217614" y="1083605"/>
            <a:ext cx="5751361" cy="3100009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01A2B1B2-969A-46B3-BFD9-1F675B382AAF}"/>
              </a:ext>
            </a:extLst>
          </p:cNvPr>
          <p:cNvCxnSpPr>
            <a:cxnSpLocks/>
            <a:stCxn id="122" idx="3"/>
            <a:endCxn id="147" idx="1"/>
          </p:cNvCxnSpPr>
          <p:nvPr/>
        </p:nvCxnSpPr>
        <p:spPr>
          <a:xfrm>
            <a:off x="3217613" y="1393606"/>
            <a:ext cx="5751362" cy="4650014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1C4EC67C-4EF7-43C2-90A6-379323DFA796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3217613" y="1703607"/>
            <a:ext cx="5718003" cy="626417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317649A4-2354-49C4-8E7A-9A3A3A7DB54B}"/>
              </a:ext>
            </a:extLst>
          </p:cNvPr>
          <p:cNvCxnSpPr>
            <a:cxnSpLocks/>
            <a:stCxn id="128" idx="3"/>
            <a:endCxn id="153" idx="1"/>
          </p:cNvCxnSpPr>
          <p:nvPr/>
        </p:nvCxnSpPr>
        <p:spPr>
          <a:xfrm>
            <a:off x="3217610" y="3253612"/>
            <a:ext cx="5751365" cy="2170006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AA67B836-C2C7-418A-9A8A-B32B7362107E}"/>
              </a:ext>
            </a:extLst>
          </p:cNvPr>
          <p:cNvCxnSpPr>
            <a:cxnSpLocks/>
            <a:stCxn id="129" idx="3"/>
            <a:endCxn id="154" idx="1"/>
          </p:cNvCxnSpPr>
          <p:nvPr/>
        </p:nvCxnSpPr>
        <p:spPr>
          <a:xfrm flipV="1">
            <a:off x="3217610" y="1393605"/>
            <a:ext cx="5751365" cy="2170008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3EE54CF6-BC47-48E8-9ABE-D8F8CB5CADBF}"/>
              </a:ext>
            </a:extLst>
          </p:cNvPr>
          <p:cNvCxnSpPr>
            <a:cxnSpLocks/>
            <a:stCxn id="131" idx="3"/>
            <a:endCxn id="156" idx="1"/>
          </p:cNvCxnSpPr>
          <p:nvPr/>
        </p:nvCxnSpPr>
        <p:spPr>
          <a:xfrm>
            <a:off x="3217608" y="4183615"/>
            <a:ext cx="5751367" cy="1550004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97B9569B-F660-4AA3-8F88-5ACD5C6D8D4D}"/>
              </a:ext>
            </a:extLst>
          </p:cNvPr>
          <p:cNvCxnSpPr>
            <a:cxnSpLocks/>
            <a:stCxn id="132" idx="3"/>
            <a:endCxn id="157" idx="1"/>
          </p:cNvCxnSpPr>
          <p:nvPr/>
        </p:nvCxnSpPr>
        <p:spPr>
          <a:xfrm flipV="1">
            <a:off x="3217607" y="2016162"/>
            <a:ext cx="5756781" cy="2477454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74587ADB-988E-47ED-9689-C0D5E9971DFF}"/>
              </a:ext>
            </a:extLst>
          </p:cNvPr>
          <p:cNvCxnSpPr>
            <a:cxnSpLocks/>
            <a:stCxn id="133" idx="3"/>
            <a:endCxn id="158" idx="1"/>
          </p:cNvCxnSpPr>
          <p:nvPr/>
        </p:nvCxnSpPr>
        <p:spPr>
          <a:xfrm>
            <a:off x="3217607" y="4803617"/>
            <a:ext cx="5751360" cy="3083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2D3A2C10-90D8-4AFC-A3AB-CE38591554B2}"/>
              </a:ext>
            </a:extLst>
          </p:cNvPr>
          <p:cNvCxnSpPr>
            <a:cxnSpLocks/>
            <a:stCxn id="134" idx="3"/>
            <a:endCxn id="159" idx="1"/>
          </p:cNvCxnSpPr>
          <p:nvPr/>
        </p:nvCxnSpPr>
        <p:spPr>
          <a:xfrm flipV="1">
            <a:off x="3217607" y="4493209"/>
            <a:ext cx="5751361" cy="620409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885AF8D8-1477-45DE-ADF4-79F67C81FDEE}"/>
              </a:ext>
            </a:extLst>
          </p:cNvPr>
          <p:cNvCxnSpPr>
            <a:cxnSpLocks/>
            <a:stCxn id="135" idx="3"/>
            <a:endCxn id="160" idx="1"/>
          </p:cNvCxnSpPr>
          <p:nvPr/>
        </p:nvCxnSpPr>
        <p:spPr>
          <a:xfrm flipV="1">
            <a:off x="3217606" y="1083604"/>
            <a:ext cx="5751369" cy="4340015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65DD5428-8CA7-4018-8448-0656AE80E758}"/>
              </a:ext>
            </a:extLst>
          </p:cNvPr>
          <p:cNvCxnSpPr>
            <a:cxnSpLocks/>
            <a:stCxn id="136" idx="3"/>
            <a:endCxn id="161" idx="1"/>
          </p:cNvCxnSpPr>
          <p:nvPr/>
        </p:nvCxnSpPr>
        <p:spPr>
          <a:xfrm flipV="1">
            <a:off x="3223020" y="5113617"/>
            <a:ext cx="5745955" cy="620003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994B5B70-C00F-4249-B39E-B1620A0F3562}"/>
              </a:ext>
            </a:extLst>
          </p:cNvPr>
          <p:cNvCxnSpPr>
            <a:cxnSpLocks/>
            <a:stCxn id="137" idx="3"/>
            <a:endCxn id="162" idx="1"/>
          </p:cNvCxnSpPr>
          <p:nvPr/>
        </p:nvCxnSpPr>
        <p:spPr>
          <a:xfrm flipV="1">
            <a:off x="3217606" y="773603"/>
            <a:ext cx="5751369" cy="5270018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AFB9A8A9-FC09-4B78-9F45-77C881B9F6CF}"/>
              </a:ext>
            </a:extLst>
          </p:cNvPr>
          <p:cNvCxnSpPr>
            <a:cxnSpLocks/>
            <a:stCxn id="138" idx="3"/>
            <a:endCxn id="163" idx="1"/>
          </p:cNvCxnSpPr>
          <p:nvPr/>
        </p:nvCxnSpPr>
        <p:spPr>
          <a:xfrm flipV="1">
            <a:off x="3217607" y="6353621"/>
            <a:ext cx="5751368" cy="1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062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777A2439-00FD-469E-9FA9-9F0B4A5A5F93}"/>
              </a:ext>
            </a:extLst>
          </p:cNvPr>
          <p:cNvSpPr txBox="1"/>
          <p:nvPr/>
        </p:nvSpPr>
        <p:spPr>
          <a:xfrm>
            <a:off x="68433" y="6423562"/>
            <a:ext cx="22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Dario Pasquali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F2C506-9C5B-49BD-80CB-CC5D99003C40}"/>
              </a:ext>
            </a:extLst>
          </p:cNvPr>
          <p:cNvSpPr/>
          <p:nvPr/>
        </p:nvSpPr>
        <p:spPr>
          <a:xfrm>
            <a:off x="68433" y="729784"/>
            <a:ext cx="12009548" cy="5611580"/>
          </a:xfrm>
          <a:prstGeom prst="rect">
            <a:avLst/>
          </a:prstGeom>
          <a:noFill/>
          <a:ln w="28575" cap="rnd" cmpd="sng">
            <a:solidFill>
              <a:srgbClr val="0091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AD9390B-748C-4B75-85C0-657D8F40915B}"/>
              </a:ext>
            </a:extLst>
          </p:cNvPr>
          <p:cNvSpPr/>
          <p:nvPr/>
        </p:nvSpPr>
        <p:spPr>
          <a:xfrm>
            <a:off x="68433" y="65106"/>
            <a:ext cx="11713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Annotations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6DC429-8A69-400B-8FD1-B98237BCA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19" y="992893"/>
            <a:ext cx="9630482" cy="5348472"/>
          </a:xfrm>
          <a:prstGeom prst="rect">
            <a:avLst/>
          </a:prstGeom>
        </p:spPr>
      </p:pic>
      <p:sp>
        <p:nvSpPr>
          <p:cNvPr id="15" name="Rectangle 1">
            <a:extLst>
              <a:ext uri="{FF2B5EF4-FFF2-40B4-BE49-F238E27FC236}">
                <a16:creationId xmlns:a16="http://schemas.microsoft.com/office/drawing/2014/main" id="{F92C2E87-E593-4EAC-8863-786521A3E864}"/>
              </a:ext>
            </a:extLst>
          </p:cNvPr>
          <p:cNvSpPr/>
          <p:nvPr/>
        </p:nvSpPr>
        <p:spPr>
          <a:xfrm>
            <a:off x="7192370" y="983327"/>
            <a:ext cx="46072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Continuous Streaming </a:t>
            </a:r>
          </a:p>
          <a:p>
            <a:pPr algn="ctr"/>
            <a:r>
              <a:rPr lang="en-US" sz="28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+</a:t>
            </a:r>
          </a:p>
          <a:p>
            <a:pPr algn="ctr"/>
            <a:r>
              <a:rPr lang="en-US" sz="28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 annotations on YARP</a:t>
            </a:r>
          </a:p>
        </p:txBody>
      </p:sp>
    </p:spTree>
    <p:extLst>
      <p:ext uri="{BB962C8B-B14F-4D97-AF65-F5344CB8AC3E}">
        <p14:creationId xmlns:p14="http://schemas.microsoft.com/office/powerpoint/2010/main" val="2887384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17126C2E-3952-4E55-AEF6-05A021E7B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293" y="297466"/>
            <a:ext cx="10071688" cy="6263067"/>
          </a:xfrm>
          <a:prstGeom prst="rect">
            <a:avLst/>
          </a:prstGeom>
        </p:spPr>
      </p:pic>
      <p:sp>
        <p:nvSpPr>
          <p:cNvPr id="4" name="TextBox 13">
            <a:extLst>
              <a:ext uri="{FF2B5EF4-FFF2-40B4-BE49-F238E27FC236}">
                <a16:creationId xmlns:a16="http://schemas.microsoft.com/office/drawing/2014/main" id="{777A2439-00FD-469E-9FA9-9F0B4A5A5F93}"/>
              </a:ext>
            </a:extLst>
          </p:cNvPr>
          <p:cNvSpPr txBox="1"/>
          <p:nvPr/>
        </p:nvSpPr>
        <p:spPr>
          <a:xfrm>
            <a:off x="68433" y="6423562"/>
            <a:ext cx="22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Dario Pasquali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AD9390B-748C-4B75-85C0-657D8F40915B}"/>
              </a:ext>
            </a:extLst>
          </p:cNvPr>
          <p:cNvSpPr/>
          <p:nvPr/>
        </p:nvSpPr>
        <p:spPr>
          <a:xfrm>
            <a:off x="68433" y="65106"/>
            <a:ext cx="11713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Software Architecture</a:t>
            </a:r>
          </a:p>
        </p:txBody>
      </p:sp>
    </p:spTree>
    <p:extLst>
      <p:ext uri="{BB962C8B-B14F-4D97-AF65-F5344CB8AC3E}">
        <p14:creationId xmlns:p14="http://schemas.microsoft.com/office/powerpoint/2010/main" val="1596309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777A2439-00FD-469E-9FA9-9F0B4A5A5F93}"/>
              </a:ext>
            </a:extLst>
          </p:cNvPr>
          <p:cNvSpPr txBox="1"/>
          <p:nvPr/>
        </p:nvSpPr>
        <p:spPr>
          <a:xfrm>
            <a:off x="68433" y="6423562"/>
            <a:ext cx="22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Dario Pasquali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F2C506-9C5B-49BD-80CB-CC5D99003C40}"/>
              </a:ext>
            </a:extLst>
          </p:cNvPr>
          <p:cNvSpPr/>
          <p:nvPr/>
        </p:nvSpPr>
        <p:spPr>
          <a:xfrm>
            <a:off x="68433" y="729784"/>
            <a:ext cx="12009548" cy="5611580"/>
          </a:xfrm>
          <a:prstGeom prst="rect">
            <a:avLst/>
          </a:prstGeom>
          <a:noFill/>
          <a:ln w="28575" cap="rnd" cmpd="sng">
            <a:solidFill>
              <a:srgbClr val="0091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AD9390B-748C-4B75-85C0-657D8F40915B}"/>
              </a:ext>
            </a:extLst>
          </p:cNvPr>
          <p:cNvSpPr/>
          <p:nvPr/>
        </p:nvSpPr>
        <p:spPr>
          <a:xfrm>
            <a:off x="68433" y="83453"/>
            <a:ext cx="53224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Experimental Protocol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52A1A9F4-3A6C-4F81-A8E9-E774FB49F761}"/>
              </a:ext>
            </a:extLst>
          </p:cNvPr>
          <p:cNvSpPr/>
          <p:nvPr/>
        </p:nvSpPr>
        <p:spPr>
          <a:xfrm>
            <a:off x="324561" y="1013238"/>
            <a:ext cx="108378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1. Pre-Questionnaire (30 min) </a:t>
            </a:r>
            <a:r>
              <a:rPr lang="en-US" sz="24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(at least 1 week before)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39018814-6BA5-48B6-89C5-3C4F05B9A636}"/>
              </a:ext>
            </a:extLst>
          </p:cNvPr>
          <p:cNvSpPr/>
          <p:nvPr/>
        </p:nvSpPr>
        <p:spPr>
          <a:xfrm>
            <a:off x="324558" y="1572141"/>
            <a:ext cx="83111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2. Welcome </a:t>
            </a:r>
            <a:r>
              <a:rPr lang="en-US" sz="24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(informed consent)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B398BD7E-338C-4B5A-B13D-D3D776332CC0}"/>
              </a:ext>
            </a:extLst>
          </p:cNvPr>
          <p:cNvSpPr/>
          <p:nvPr/>
        </p:nvSpPr>
        <p:spPr>
          <a:xfrm>
            <a:off x="324558" y="2131044"/>
            <a:ext cx="83111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3. Devices (5 min)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Wear the Shimmer3 GSR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Set </a:t>
            </a:r>
            <a:r>
              <a:rPr lang="en-US" sz="2400" dirty="0" err="1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Eyelink</a:t>
            </a:r>
            <a:r>
              <a:rPr lang="en-US" sz="24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 high and lens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Eyelink</a:t>
            </a:r>
            <a:r>
              <a:rPr lang="en-US" sz="24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 Calibration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7956D3A4-7115-4DDE-8DFE-0D2C159278A5}"/>
              </a:ext>
            </a:extLst>
          </p:cNvPr>
          <p:cNvSpPr/>
          <p:nvPr/>
        </p:nvSpPr>
        <p:spPr>
          <a:xfrm>
            <a:off x="324558" y="3782902"/>
            <a:ext cx="83111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4. Instructions + name selection (5 min)</a:t>
            </a:r>
            <a:endParaRPr lang="en-US" sz="2400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666A5314-FCD4-4D56-89D6-AE4736A78A8A}"/>
              </a:ext>
            </a:extLst>
          </p:cNvPr>
          <p:cNvSpPr/>
          <p:nvPr/>
        </p:nvSpPr>
        <p:spPr>
          <a:xfrm>
            <a:off x="324558" y="4326765"/>
            <a:ext cx="83111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5. Social Engineering Adventure (30 min)</a:t>
            </a:r>
            <a:endParaRPr lang="en-US" sz="2400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276949EB-6891-43A2-B495-9CF3372013ED}"/>
              </a:ext>
            </a:extLst>
          </p:cNvPr>
          <p:cNvSpPr/>
          <p:nvPr/>
        </p:nvSpPr>
        <p:spPr>
          <a:xfrm>
            <a:off x="324557" y="4872399"/>
            <a:ext cx="83111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6. Post Questionnaire (15 min) </a:t>
            </a:r>
            <a:r>
              <a:rPr lang="en-US" sz="24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(in the same room)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8055586C-C450-4DC5-AAF5-F9400E0638FE}"/>
              </a:ext>
            </a:extLst>
          </p:cNvPr>
          <p:cNvSpPr/>
          <p:nvPr/>
        </p:nvSpPr>
        <p:spPr>
          <a:xfrm>
            <a:off x="324557" y="5431302"/>
            <a:ext cx="10197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7. Debriefing + Payment </a:t>
            </a:r>
            <a:r>
              <a:rPr lang="en-US" sz="2400" b="1" dirty="0">
                <a:solidFill>
                  <a:srgbClr val="0091EA"/>
                </a:solidFill>
                <a:latin typeface="Roboto" pitchFamily="2" charset="0"/>
                <a:ea typeface="Roboto" pitchFamily="2" charset="0"/>
                <a:cs typeface="Source Sans Pro"/>
              </a:rPr>
              <a:t>(how to handle the proportional payment??)</a:t>
            </a:r>
          </a:p>
        </p:txBody>
      </p:sp>
    </p:spTree>
    <p:extLst>
      <p:ext uri="{BB962C8B-B14F-4D97-AF65-F5344CB8AC3E}">
        <p14:creationId xmlns:p14="http://schemas.microsoft.com/office/powerpoint/2010/main" val="920770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1EF888D89028B48BC289BAF8BF20804" ma:contentTypeVersion="11" ma:contentTypeDescription="Creare un nuovo documento." ma:contentTypeScope="" ma:versionID="cb8ac1ee353ceed18dfd66c39612718d">
  <xsd:schema xmlns:xsd="http://www.w3.org/2001/XMLSchema" xmlns:xs="http://www.w3.org/2001/XMLSchema" xmlns:p="http://schemas.microsoft.com/office/2006/metadata/properties" xmlns:ns2="99393faf-adc5-4494-9a70-0a363a705e45" xmlns:ns3="6ae35a75-674c-48a8-9c9f-72ad2a4b7b96" targetNamespace="http://schemas.microsoft.com/office/2006/metadata/properties" ma:root="true" ma:fieldsID="afd1f74a822f6b46dced15cd231e4044" ns2:_="" ns3:_="">
    <xsd:import namespace="99393faf-adc5-4494-9a70-0a363a705e45"/>
    <xsd:import namespace="6ae35a75-674c-48a8-9c9f-72ad2a4b7b9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393faf-adc5-4494-9a70-0a363a705e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e35a75-674c-48a8-9c9f-72ad2a4b7b9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10D5E62-DA00-41A6-8A55-E2D559096C8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941CD3E-3127-471C-BFAA-8C5CE48B7F2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230E42F-DB50-4610-A73C-A13DE5116D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9393faf-adc5-4494-9a70-0a363a705e45"/>
    <ds:schemaRef ds:uri="6ae35a75-674c-48a8-9c9f-72ad2a4b7b9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5639</TotalTime>
  <Words>1056</Words>
  <Application>Microsoft Office PowerPoint</Application>
  <PresentationFormat>Widescreen</PresentationFormat>
  <Paragraphs>168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Dario Pasquali</dc:creator>
  <cp:lastModifiedBy>Dario Pasquali</cp:lastModifiedBy>
  <cp:revision>391</cp:revision>
  <dcterms:created xsi:type="dcterms:W3CDTF">2019-05-30T10:02:14Z</dcterms:created>
  <dcterms:modified xsi:type="dcterms:W3CDTF">2021-04-12T13:40:32Z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0x01010011EF888D89028B48BC289BAF8BF20804</vt:lpwstr>
  </property>
</Properties>
</file>